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8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se forma cuando…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7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se forma cuando…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7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8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en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predices que sucede cuando dos </a:t>
            </a:r>
            <a:r>
              <a:rPr b="1" sz="2000">
                <a:solidFill>
                  <a:srgbClr val="7030A0"/>
                </a:solidFill>
              </a:rPr>
              <a:t>placas tectónicas</a:t>
            </a:r>
            <a:r>
              <a:rPr b="1" sz="2000"/>
              <a:t> </a:t>
            </a:r>
            <a:r>
              <a:rPr b="1" sz="2000">
                <a:solidFill>
                  <a:srgbClr val="7030A0"/>
                </a:solidFill>
              </a:rPr>
              <a:t>divergen</a:t>
            </a:r>
            <a:r>
              <a:rPr b="1" sz="2000"/>
              <a:t> durante un largo período de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Cuando dos </a:t>
            </a:r>
            <a:r>
              <a:rPr b="1" sz="2000" i="1">
                <a:solidFill>
                  <a:srgbClr val="7030A0"/>
                </a:solidFill>
              </a:rPr>
              <a:t>placas tectónicas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divergen</a:t>
            </a:r>
            <a:r>
              <a:rPr i="1"/>
              <a:t> durante un largo período de tiempo, yo predigo…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predices que sucede cuando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divergen</a:t>
            </a:r>
            <a:r>
              <a:t> durante un largo período de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divergen</a:t>
            </a:r>
            <a:r>
              <a:t> durante un largo período de tiempo, yo predigo…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límite divergente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límite divergente.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23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límite divergente...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límite divergente</a:t>
            </a:r>
            <a:r>
              <a:rPr i="1"/>
              <a:t> se forma cuando…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límite divergente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límite convergente</a:t>
            </a:r>
            <a:r>
              <a:rPr i="1"/>
              <a:t> en es...
</a:t>
            </a:r>
            <a:r>
              <a:rPr i="1"/>
              <a:t>•   Cuando dos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divergen</a:t>
            </a:r>
            <a:r>
              <a:rPr i="1"/>
              <a:t> durante un largo período de tiempo, yo predigo…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8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límite divergente.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predices que sucede cuando dos placas tectónicas divergen durante un largo período de tiempo?</a:t>
            </a:r>
            <a:r>
              <a:t>
</a:t>
            </a:r>
            <a:r>
              <a:rPr i="1"/>
              <a:t>Cuando dos placas tectónicas divergen durante un largo período de tiempo, yo predigo…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2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predices que sucede cuando dos </a:t>
            </a:r>
            <a:r>
              <a:rPr b="1" sz="2800">
                <a:solidFill>
                  <a:srgbClr val="7030A0"/>
                </a:solidFill>
              </a:rPr>
              <a:t>placas tectónicas</a:t>
            </a:r>
            <a:r>
              <a:rPr b="1" sz="2800"/>
              <a:t> </a:t>
            </a:r>
            <a:r>
              <a:rPr b="1" sz="2800">
                <a:solidFill>
                  <a:srgbClr val="7030A0"/>
                </a:solidFill>
              </a:rPr>
              <a:t>divergen</a:t>
            </a:r>
            <a:r>
              <a:rPr b="1" sz="2800"/>
              <a:t> durante un largo período de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