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se forma mediante…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0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4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04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marino?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ecosistema</a:t>
            </a:r>
            <a:r>
              <a:t> oceánico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¿Cuáles podrían ser los beneficios y efectos nocivos de introducir un </a:t>
            </a:r>
            <a:r>
              <a:rPr b="1" sz="2000">
                <a:solidFill>
                  <a:srgbClr val="7030A0"/>
                </a:solidFill>
              </a:rPr>
              <a:t>arrecife artificial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beneficio de un </a:t>
            </a:r>
            <a:r>
              <a:rPr b="1" sz="2000" i="1">
                <a:solidFill>
                  <a:srgbClr val="7030A0"/>
                </a:solidFill>
              </a:rPr>
              <a:t>arrecife artificial</a:t>
            </a:r>
            <a:r>
              <a:rPr i="1"/>
              <a:t> es... _x000B_Un efecto nocivo de un </a:t>
            </a:r>
            <a:r>
              <a:rPr b="1" sz="2000" i="1">
                <a:solidFill>
                  <a:srgbClr val="7030A0"/>
                </a:solidFill>
              </a:rPr>
              <a:t>arrecife artificial</a:t>
            </a:r>
            <a:r>
              <a:rPr i="1"/>
              <a:t> es…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podrían ser los beneficios y efectos nocivos de introducir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beneficio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es... _x000B_Un efecto nocivo de un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es…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arrecife artificial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arrecife artificial.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04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arrecife artificial...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arrecife artificial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se forma mediante…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ecosistema</a:t>
            </a:r>
            <a:r>
              <a:rPr i="1"/>
              <a:t> oceánico porque…
</a:t>
            </a:r>
            <a:r>
              <a:rPr i="1"/>
              <a:t>•   Un beneficio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es... _x000B_Un efecto nocivo de un </a:t>
            </a:r>
            <a:r>
              <a:rPr i="1" b="1">
                <a:solidFill>
                  <a:srgbClr val="7030A0"/>
                </a:solidFill>
              </a:rPr>
              <a:t>arrecife artificial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arrecife artificial.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¿Cuáles podrían ser los beneficios y efectos nocivos de introducir un arrecife artificial?</a:t>
            </a:r>
            <a:r>
              <a:t>
</a:t>
            </a:r>
            <a:r>
              <a:rPr i="1"/>
              <a:t>Un beneficio de un arrecife artificial es... _x000B_Un efecto nocivo de un arrecife artificial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¿Cuáles podrían ser los beneficios y efectos nocivos de introducir un </a:t>
            </a:r>
            <a:r>
              <a:rPr b="1" sz="2800">
                <a:solidFill>
                  <a:srgbClr val="7030A0"/>
                </a:solidFill>
              </a:rPr>
              <a:t>arrecife artificial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0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04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4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