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9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8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8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9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integumentario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9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6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algo tenga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tener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significa…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</a:t>
            </a:r>
            <a:r>
              <a:rPr b="1" sz="2000">
                <a:solidFill>
                  <a:srgbClr val="7030A0"/>
                </a:solidFill>
              </a:rPr>
              <a:t>función</a:t>
            </a:r>
            <a:r>
              <a:rPr b="1" sz="2000"/>
              <a:t> del </a:t>
            </a:r>
            <a:r>
              <a:rPr b="1" sz="2000">
                <a:solidFill>
                  <a:srgbClr val="7030A0"/>
                </a:solidFill>
              </a:rPr>
              <a:t>sistema nervioso</a:t>
            </a:r>
            <a:r>
              <a:rPr b="1" sz="2000"/>
              <a:t> crees que es más importante: la sensación o el </a:t>
            </a:r>
            <a:r>
              <a:rPr b="1" sz="2000">
                <a:solidFill>
                  <a:srgbClr val="7030A0"/>
                </a:solidFill>
              </a:rPr>
              <a:t>movimiento</a:t>
            </a:r>
            <a:r>
              <a:rPr b="1" sz="2000"/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______ es una </a:t>
            </a:r>
            <a:r>
              <a:rPr b="1" sz="2000" i="1">
                <a:solidFill>
                  <a:srgbClr val="7030A0"/>
                </a:solidFill>
              </a:rPr>
              <a:t>función</a:t>
            </a:r>
            <a:r>
              <a:rPr i="1"/>
              <a:t> más importante del </a:t>
            </a:r>
            <a:r>
              <a:rPr b="1" sz="2000" i="1">
                <a:solidFill>
                  <a:srgbClr val="7030A0"/>
                </a:solidFill>
              </a:rPr>
              <a:t>sistema nervioso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6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9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crees que es más importante: la sensación o el </a:t>
            </a:r>
            <a:r>
              <a:rPr b="1">
                <a:solidFill>
                  <a:srgbClr val="7030A0"/>
                </a:solidFill>
              </a:rPr>
              <a:t>movimiento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______ es una </a:t>
            </a:r>
            <a:r>
              <a:rPr b="1">
                <a:solidFill>
                  <a:srgbClr val="7030A0"/>
                </a:solidFill>
              </a:rPr>
              <a:t>función</a:t>
            </a:r>
            <a:r>
              <a:t> más importante del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sistema nervioso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nervioso.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08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9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065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nervioso...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sistema nervioso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sistema integumentario</a:t>
            </a:r>
            <a:r>
              <a:rPr i="1"/>
              <a:t> mediante…
</a:t>
            </a:r>
            <a:r>
              <a:rPr i="1"/>
              <a:t>•   Creo que ______ es una </a:t>
            </a:r>
            <a:r>
              <a:rPr i="1" b="1">
                <a:solidFill>
                  <a:srgbClr val="7030A0"/>
                </a:solidFill>
              </a:rPr>
              <a:t>función</a:t>
            </a:r>
            <a:r>
              <a:rPr i="1"/>
              <a:t> más importante del </a:t>
            </a:r>
            <a:r>
              <a:rPr i="1" b="1">
                <a:solidFill>
                  <a:srgbClr val="7030A0"/>
                </a:solidFill>
              </a:rPr>
              <a:t>sistema nervioso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9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nervioso.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función del sistema nervioso crees que es más importante: la sensación o el movimiento? </a:t>
            </a:r>
            <a:r>
              <a:t>
</a:t>
            </a:r>
            <a:r>
              <a:rPr i="1"/>
              <a:t>Creo que ______ es una función más importante del sistema nervioso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06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</a:t>
            </a:r>
            <a:r>
              <a:rPr b="1" sz="2800">
                <a:solidFill>
                  <a:srgbClr val="7030A0"/>
                </a:solidFill>
              </a:rPr>
              <a:t>función</a:t>
            </a:r>
            <a:r>
              <a:rPr b="1" sz="2800"/>
              <a:t> del </a:t>
            </a:r>
            <a:r>
              <a:rPr b="1" sz="2800">
                <a:solidFill>
                  <a:srgbClr val="7030A0"/>
                </a:solidFill>
              </a:rPr>
              <a:t>sistema nervioso</a:t>
            </a:r>
            <a:r>
              <a:rPr b="1" sz="2800"/>
              <a:t> crees que es más importante: la sensación o el </a:t>
            </a:r>
            <a:r>
              <a:rPr b="1" sz="2800">
                <a:solidFill>
                  <a:srgbClr val="7030A0"/>
                </a:solidFill>
              </a:rPr>
              <a:t>movimiento</a:t>
            </a:r>
            <a:r>
              <a:rPr b="1" sz="2800"/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06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8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