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predices que sucedería si el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b="1" sz="2000"/>
              <a:t> alcanzara la superficie del suelo?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</a:t>
            </a:r>
            <a:r>
              <a:rPr b="1" sz="2000" i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predigo 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sucedería 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acuífero</a:t>
            </a:r>
            <a:r>
              <a:rPr i="1"/>
              <a:t> porque...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7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predices que sucedería si el agua subterránea alcanzara la superficie del suelo? </a:t>
            </a:r>
            <a:r>
              <a:t>
</a:t>
            </a:r>
            <a:r>
              <a:rPr i="1"/>
              <a:t>Si el agua subterránea alcanzara la superficie del suelo, predigo 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predices que sucedería si el </a:t>
            </a:r>
            <a:r>
              <a:rPr b="1" sz="2800">
                <a:solidFill>
                  <a:srgbClr val="7030A0"/>
                </a:solidFill>
              </a:rPr>
              <a:t>agua subterránea</a:t>
            </a:r>
            <a:r>
              <a:rPr b="1" sz="2800"/>
              <a:t> alcanzara la superficie del suelo?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