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3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3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cambian los </a:t>
            </a:r>
            <a:r>
              <a:rPr b="1" sz="2000">
                <a:solidFill>
                  <a:srgbClr val="7030A0"/>
                </a:solidFill>
              </a:rPr>
              <a:t>rasgos</a:t>
            </a:r>
            <a:r>
              <a:rPr b="1" sz="2000"/>
              <a:t> a medida que las </a:t>
            </a:r>
            <a:r>
              <a:rPr b="1" sz="2000">
                <a:solidFill>
                  <a:srgbClr val="7030A0"/>
                </a:solidFill>
              </a:rPr>
              <a:t>especie</a:t>
            </a:r>
            <a:r>
              <a:rPr b="1" sz="2000"/>
              <a:t>s </a:t>
            </a:r>
            <a:r>
              <a:rPr b="1" sz="2000">
                <a:solidFill>
                  <a:srgbClr val="7030A0"/>
                </a:solidFill>
              </a:rPr>
              <a:t>descienden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A medida que las </a:t>
            </a:r>
            <a:r>
              <a:rPr b="1" sz="2000" i="1">
                <a:solidFill>
                  <a:srgbClr val="7030A0"/>
                </a:solidFill>
              </a:rPr>
              <a:t>especie</a:t>
            </a:r>
            <a:r>
              <a:rPr i="1"/>
              <a:t>s </a:t>
            </a:r>
            <a:r>
              <a:rPr b="1" sz="2000" i="1">
                <a:solidFill>
                  <a:srgbClr val="7030A0"/>
                </a:solidFill>
              </a:rPr>
              <a:t>descienden</a:t>
            </a:r>
            <a:r>
              <a:rPr i="1"/>
              <a:t>, los </a:t>
            </a:r>
            <a:r>
              <a:rPr b="1" sz="2000" i="1">
                <a:solidFill>
                  <a:srgbClr val="7030A0"/>
                </a:solidFill>
              </a:rPr>
              <a:t>rasgos</a:t>
            </a:r>
            <a:r>
              <a:rPr i="1"/>
              <a:t>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cambian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 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,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14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porque...
</a:t>
            </a:r>
            <a:r>
              <a:rPr i="1"/>
              <a:t>•   A medida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</a:t>
            </a:r>
            <a:r>
              <a:rPr i="1" b="1">
                <a:solidFill>
                  <a:srgbClr val="7030A0"/>
                </a:solidFill>
              </a:rPr>
              <a:t>descienden</a:t>
            </a:r>
            <a:r>
              <a:rPr i="1"/>
              <a:t>, los </a:t>
            </a:r>
            <a:r>
              <a:rPr i="1" b="1">
                <a:solidFill>
                  <a:srgbClr val="7030A0"/>
                </a:solidFill>
              </a:rPr>
              <a:t>rasgos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cambian los rasgos a medida que las especies descienden?</a:t>
            </a:r>
            <a:r>
              <a:t>
</a:t>
            </a:r>
            <a:r>
              <a:rPr i="1"/>
              <a:t>A medida que las especies descienden, los rasgos...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cambian los </a:t>
            </a:r>
            <a:r>
              <a:rPr b="1" sz="2800">
                <a:solidFill>
                  <a:srgbClr val="7030A0"/>
                </a:solidFill>
              </a:rPr>
              <a:t>rasgos</a:t>
            </a:r>
            <a:r>
              <a:rPr b="1" sz="2800"/>
              <a:t> a medida que las </a:t>
            </a:r>
            <a:r>
              <a:rPr b="1" sz="2800">
                <a:solidFill>
                  <a:srgbClr val="7030A0"/>
                </a:solidFill>
              </a:rPr>
              <a:t>especie</a:t>
            </a:r>
            <a:r>
              <a:rPr b="1" sz="2800"/>
              <a:t>s </a:t>
            </a:r>
            <a:r>
              <a:rPr b="1" sz="2800">
                <a:solidFill>
                  <a:srgbClr val="7030A0"/>
                </a:solidFill>
              </a:rPr>
              <a:t>descienden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