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46.png"/><Relationship Id="rId2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9.png"/><Relationship Id="rId22" Type="http://schemas.openxmlformats.org/officeDocument/2006/relationships/image" Target="../media/image60.png"/><Relationship Id="rId23" Type="http://schemas.openxmlformats.org/officeDocument/2006/relationships/image" Target="../media/image61.png"/><Relationship Id="rId24" Type="http://schemas.openxmlformats.org/officeDocument/2006/relationships/image" Target="../media/image6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3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4.png"/><Relationship Id="rId7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3.png"/><Relationship Id="rId20" Type="http://schemas.openxmlformats.org/officeDocument/2006/relationships/image" Target="../media/image44.png"/><Relationship Id="rId21" Type="http://schemas.openxmlformats.org/officeDocument/2006/relationships/image" Target="../media/image45.png"/><Relationship Id="rId22" Type="http://schemas.openxmlformats.org/officeDocument/2006/relationships/image" Target="../media/image46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4.xml"/><Relationship Id="rId8" Type="http://schemas.openxmlformats.org/officeDocument/2006/relationships/image" Target="../media/image66.png"/><Relationship Id="rId9" Type="http://schemas.openxmlformats.org/officeDocument/2006/relationships/image" Target="../media/image47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7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2.png"/><Relationship Id="rId9" Type="http://schemas.openxmlformats.org/officeDocument/2006/relationships/image" Target="../media/image36.png"/><Relationship Id="rId10" Type="http://schemas.openxmlformats.org/officeDocument/2006/relationships/image" Target="../media/image10.png"/><Relationship Id="rId11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2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7e0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7e12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7e0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está relacionado con una </a:t>
            </a:r>
            <a:r>
              <a:rPr b="1">
                <a:solidFill>
                  <a:srgbClr val="7030A0"/>
                </a:solidFill>
              </a:rPr>
              <a:t>especie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19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2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taxa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taxa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pueden los </a:t>
            </a:r>
            <a:r>
              <a:rPr b="1" sz="2000">
                <a:solidFill>
                  <a:srgbClr val="7030A0"/>
                </a:solidFill>
              </a:rPr>
              <a:t>fósiles</a:t>
            </a:r>
            <a:r>
              <a:rPr b="1" sz="2000"/>
              <a:t> de </a:t>
            </a:r>
            <a:r>
              <a:rPr b="1" sz="2000">
                <a:solidFill>
                  <a:srgbClr val="7030A0"/>
                </a:solidFill>
              </a:rPr>
              <a:t>ancestros</a:t>
            </a:r>
            <a:r>
              <a:rPr b="1" sz="2000"/>
              <a:t> ayudarnos a comprender los </a:t>
            </a:r>
            <a:r>
              <a:rPr b="1" sz="2000">
                <a:solidFill>
                  <a:srgbClr val="7030A0"/>
                </a:solidFill>
              </a:rPr>
              <a:t>grupos taxonómicos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Los </a:t>
            </a:r>
            <a:r>
              <a:rPr b="1" sz="2000" i="1">
                <a:solidFill>
                  <a:srgbClr val="7030A0"/>
                </a:solidFill>
              </a:rPr>
              <a:t>fósiles</a:t>
            </a:r>
            <a:r>
              <a:rPr i="1"/>
              <a:t> de </a:t>
            </a:r>
            <a:r>
              <a:rPr b="1" sz="2000" i="1">
                <a:solidFill>
                  <a:srgbClr val="7030A0"/>
                </a:solidFill>
              </a:rPr>
              <a:t>ancestros</a:t>
            </a:r>
            <a:r>
              <a:rPr i="1"/>
              <a:t> pueden ayudarnos a comprender los </a:t>
            </a:r>
            <a:r>
              <a:rPr b="1" sz="2000" i="1">
                <a:solidFill>
                  <a:srgbClr val="7030A0"/>
                </a:solidFill>
              </a:rPr>
              <a:t>grupos taxonómicos</a:t>
            </a:r>
            <a:r>
              <a:rPr i="1"/>
              <a:t> mediante...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9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2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7e0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ancestros</a:t>
            </a:r>
            <a:r>
              <a:t> ayudarnos a comprender los </a:t>
            </a:r>
            <a:r>
              <a:rPr b="1">
                <a:solidFill>
                  <a:srgbClr val="7030A0"/>
                </a:solidFill>
              </a:rPr>
              <a:t>grupos taxonómicos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de </a:t>
            </a:r>
            <a:r>
              <a:rPr b="1">
                <a:solidFill>
                  <a:srgbClr val="7030A0"/>
                </a:solidFill>
              </a:rPr>
              <a:t>ancestros</a:t>
            </a:r>
            <a:r>
              <a:t> pueden ayudarnos a comprender los </a:t>
            </a:r>
            <a:r>
              <a:rPr b="1">
                <a:solidFill>
                  <a:srgbClr val="7030A0"/>
                </a:solidFill>
              </a:rPr>
              <a:t>grupos taxonómicos</a:t>
            </a:r>
            <a:r>
              <a:t> mediante...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ancestro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ancestro.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7e0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7e1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7e19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7e229i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ancestro...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ancestro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ancestro</a:t>
            </a:r>
            <a:r>
              <a:rPr i="1"/>
              <a:t> está relacionado con una </a:t>
            </a:r>
            <a:r>
              <a:rPr i="1" b="1">
                <a:solidFill>
                  <a:srgbClr val="7030A0"/>
                </a:solidFill>
              </a:rPr>
              <a:t>especie</a:t>
            </a:r>
            <a:r>
              <a:rPr i="1"/>
              <a:t> porque...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de </a:t>
            </a:r>
            <a:r>
              <a:rPr i="1" b="1">
                <a:solidFill>
                  <a:srgbClr val="7030A0"/>
                </a:solidFill>
              </a:rPr>
              <a:t>ancestros</a:t>
            </a:r>
            <a:r>
              <a:rPr i="1"/>
              <a:t> pueden ayudarnos a comprender los </a:t>
            </a:r>
            <a:r>
              <a:rPr i="1" b="1">
                <a:solidFill>
                  <a:srgbClr val="7030A0"/>
                </a:solidFill>
              </a:rPr>
              <a:t>grupos taxonómicos</a:t>
            </a:r>
            <a:r>
              <a:rPr i="1"/>
              <a:t> mediante...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7e00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ancestro.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pueden los fósiles de ancestros ayudarnos a comprender los grupos taxonómicos?</a:t>
            </a:r>
            <a:r>
              <a:t>
</a:t>
            </a:r>
            <a:r>
              <a:rPr i="1"/>
              <a:t>Los fósiles de ancestros pueden ayudarnos a comprender los grupos taxonómicos mediante...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7e19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7e22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pueden los </a:t>
            </a:r>
            <a:r>
              <a:rPr b="1" sz="2800">
                <a:solidFill>
                  <a:srgbClr val="7030A0"/>
                </a:solidFill>
              </a:rPr>
              <a:t>fósiles</a:t>
            </a:r>
            <a:r>
              <a:rPr b="1" sz="2800"/>
              <a:t> de </a:t>
            </a:r>
            <a:r>
              <a:rPr b="1" sz="2800">
                <a:solidFill>
                  <a:srgbClr val="7030A0"/>
                </a:solidFill>
              </a:rPr>
              <a:t>ancestros</a:t>
            </a:r>
            <a:r>
              <a:rPr b="1" sz="2800"/>
              <a:t> ayudarnos a comprender los </a:t>
            </a:r>
            <a:r>
              <a:rPr b="1" sz="2800">
                <a:solidFill>
                  <a:srgbClr val="7030A0"/>
                </a:solidFill>
              </a:rPr>
              <a:t>grupos taxonómicos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7e0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7e1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7e19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7e229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6858000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0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7e19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