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6.png"/><Relationship Id="rId22" Type="http://schemas.openxmlformats.org/officeDocument/2006/relationships/image" Target="../media/image47.png"/><Relationship Id="rId23" Type="http://schemas.openxmlformats.org/officeDocument/2006/relationships/image" Target="../media/image48.png"/><Relationship Id="rId24"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19.xml"/><Relationship Id="rId8" Type="http://schemas.openxmlformats.org/officeDocument/2006/relationships/image" Target="../media/image52.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718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does a </a:t>
            </a:r>
            <a:r>
              <a:rPr b="1">
                <a:solidFill>
                  <a:srgbClr val="7030A0"/>
                </a:solidFill>
              </a:rPr>
              <a:t>fault</a:t>
            </a:r>
            <a:r>
              <a:t> form?</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fault</a:t>
            </a:r>
            <a:r>
              <a:t> forms when...</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7188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723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a:t>
            </a:r>
            <a:r>
              <a:rPr b="1">
                <a:solidFill>
                  <a:srgbClr val="7030A0"/>
                </a:solidFill>
              </a:rPr>
              <a:t>tectonic plates</a:t>
            </a:r>
            <a:r>
              <a:t> related to a </a:t>
            </a:r>
            <a:r>
              <a:rPr b="1">
                <a:solidFill>
                  <a:srgbClr val="7030A0"/>
                </a:solidFill>
              </a:rPr>
              <a:t>fault</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Tectonic plates</a:t>
            </a:r>
            <a:r>
              <a:t> are related to a </a:t>
            </a:r>
            <a:r>
              <a:rPr b="1">
                <a:solidFill>
                  <a:srgbClr val="7030A0"/>
                </a:solidFill>
              </a:rPr>
              <a:t>fault</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723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are </a:t>
            </a:r>
            <a:r>
              <a:rPr b="1">
                <a:solidFill>
                  <a:srgbClr val="7030A0"/>
                </a:solidFill>
              </a:rPr>
              <a:t>tectonic plates</a:t>
            </a:r>
            <a:r>
              <a:t> related to a </a:t>
            </a:r>
            <a:r>
              <a:rPr b="1">
                <a:solidFill>
                  <a:srgbClr val="7030A0"/>
                </a:solidFill>
              </a:rPr>
              <a:t>fault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Tectonic plates</a:t>
            </a:r>
            <a:r>
              <a:t> are related to a </a:t>
            </a:r>
            <a:r>
              <a:rPr b="1">
                <a:solidFill>
                  <a:srgbClr val="7030A0"/>
                </a:solidFill>
              </a:rPr>
              <a:t>fault</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723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you think would happen if two </a:t>
            </a:r>
            <a:r>
              <a:rPr b="1">
                <a:solidFill>
                  <a:srgbClr val="7030A0"/>
                </a:solidFill>
              </a:rPr>
              <a:t>tectonic plates</a:t>
            </a:r>
            <a:r>
              <a:t> collided?</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If two </a:t>
            </a:r>
            <a:r>
              <a:rPr b="1">
                <a:solidFill>
                  <a:srgbClr val="7030A0"/>
                </a:solidFill>
              </a:rPr>
              <a:t>tectonic plates</a:t>
            </a:r>
            <a:r>
              <a:t> collided, I predict...</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23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tectonic plates.</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230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23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23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230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tectonic plates</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7188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23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tectonic plates...</a:t>
            </a:r>
            <a:r>
              <a:rPr i="1"/>
              <a:t>
From this visual, I can infer… </a:t>
            </a:r>
            <a:r>
              <a:rPr i="0"/>
              <a:t>(use </a:t>
            </a:r>
            <a:r>
              <a:rPr b="1">
                <a:solidFill>
                  <a:srgbClr val="7030A0"/>
                </a:solidFill>
              </a:rPr>
              <a:t>tectonic plates</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23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23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tectonic plates</a:t>
            </a:r>
            <a:r>
              <a:t>.
Include 3-5 other vocabulary words in your paragraph. You may include the following stems:​
</a:t>
            </a:r>
            <a:r>
              <a:rPr i="1"/>
              <a:t>•   </a:t>
            </a:r>
            <a:r>
              <a:rPr i="1" b="1">
                <a:solidFill>
                  <a:srgbClr val="7030A0"/>
                </a:solidFill>
              </a:rPr>
              <a:t>Tectonic plates</a:t>
            </a:r>
            <a:r>
              <a:rPr i="1"/>
              <a:t> are...
</a:t>
            </a:r>
            <a:r>
              <a:rPr i="1"/>
              <a:t>•   </a:t>
            </a:r>
            <a:r>
              <a:rPr i="1" b="1">
                <a:solidFill>
                  <a:srgbClr val="7030A0"/>
                </a:solidFill>
              </a:rPr>
              <a:t>Tectonic plates</a:t>
            </a:r>
            <a:r>
              <a:rPr i="1"/>
              <a:t> are related to a </a:t>
            </a:r>
            <a:r>
              <a:rPr i="1" b="1">
                <a:solidFill>
                  <a:srgbClr val="7030A0"/>
                </a:solidFill>
              </a:rPr>
              <a:t>fault</a:t>
            </a:r>
            <a:r>
              <a:rPr i="1"/>
              <a:t> because…
</a:t>
            </a:r>
            <a:r>
              <a:rPr i="1"/>
              <a:t>•   If two </a:t>
            </a:r>
            <a:r>
              <a:rPr i="1" b="1">
                <a:solidFill>
                  <a:srgbClr val="7030A0"/>
                </a:solidFill>
              </a:rPr>
              <a:t>tectonic plates</a:t>
            </a:r>
            <a:r>
              <a:rPr i="1"/>
              <a:t> collided, I predict...</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7230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tectonic plates.</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What do you think would happen if two tectonic plates collided?</a:t>
            </a:r>
            <a:r>
              <a:t>
</a:t>
            </a:r>
            <a:r>
              <a:rPr i="1"/>
              <a:t>If two tectonic plates collided, I predict...</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7230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7188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What do you think would happen if two tectonic plates collided?</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7230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7188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23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18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7230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tectonic plates</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Tectonic plates</a:t>
            </a:r>
            <a:r>
              <a:t> are...</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