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2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tertiary consumer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tertiary consumer</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72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722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secondary consumer</a:t>
            </a:r>
            <a:r>
              <a:t> related to a </a:t>
            </a:r>
            <a:r>
              <a:rPr b="1">
                <a:solidFill>
                  <a:srgbClr val="7030A0"/>
                </a:solidFill>
              </a:rPr>
              <a:t>tertiary consumer</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secondary consumer</a:t>
            </a:r>
            <a:r>
              <a:t> is related to a </a:t>
            </a:r>
            <a:r>
              <a:rPr b="1">
                <a:solidFill>
                  <a:srgbClr val="7030A0"/>
                </a:solidFill>
              </a:rPr>
              <a:t>tertiary consumer</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2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secondary consumer</a:t>
            </a:r>
            <a:r>
              <a:t> related to a </a:t>
            </a:r>
            <a:r>
              <a:rPr b="1">
                <a:solidFill>
                  <a:srgbClr val="7030A0"/>
                </a:solidFill>
              </a:rPr>
              <a:t>tertiary consumer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secondary consumer</a:t>
            </a:r>
            <a:r>
              <a:t> is related to a </a:t>
            </a:r>
            <a:r>
              <a:rPr b="1">
                <a:solidFill>
                  <a:srgbClr val="7030A0"/>
                </a:solidFill>
              </a:rPr>
              <a:t>tertiary consumer</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2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primary consumer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primary consumer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72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a </a:t>
            </a:r>
            <a:r>
              <a:rPr b="1">
                <a:solidFill>
                  <a:srgbClr val="7030A0"/>
                </a:solidFill>
              </a:rPr>
              <a:t>secondary consumer</a:t>
            </a:r>
            <a:r>
              <a:t> also be a </a:t>
            </a:r>
            <a:r>
              <a:rPr b="1">
                <a:solidFill>
                  <a:srgbClr val="7030A0"/>
                </a:solidFill>
              </a:rPr>
              <a:t>primary consumer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secondary consumer</a:t>
            </a:r>
            <a:r>
              <a:t> could also be a </a:t>
            </a:r>
            <a:r>
              <a:rPr b="1">
                <a:solidFill>
                  <a:srgbClr val="7030A0"/>
                </a:solidFill>
              </a:rPr>
              <a:t>primary consumer</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secondary consumer.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2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722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secondary consumer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723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secondary consumer...</a:t>
            </a:r>
            <a:r>
              <a:rPr i="1"/>
              <a:t>
From this visual, I can infer… </a:t>
            </a:r>
            <a:r>
              <a:rPr i="0"/>
              <a:t>(use </a:t>
            </a:r>
            <a:r>
              <a:rPr b="1">
                <a:solidFill>
                  <a:srgbClr val="7030A0"/>
                </a:solidFill>
              </a:rPr>
              <a:t>secondary consumer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72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secondary consumer</a:t>
            </a:r>
            <a:r>
              <a:t>.
Include 3-5 other vocabulary words in your paragraph. You may include the following stems:​
</a:t>
            </a:r>
            <a:r>
              <a:rPr i="1"/>
              <a:t>•   A </a:t>
            </a:r>
            <a:r>
              <a:rPr i="1" b="1">
                <a:solidFill>
                  <a:srgbClr val="7030A0"/>
                </a:solidFill>
              </a:rPr>
              <a:t>secondary consumer</a:t>
            </a:r>
            <a:r>
              <a:rPr i="1"/>
              <a:t> is…
</a:t>
            </a:r>
            <a:r>
              <a:rPr i="1"/>
              <a:t>•   A </a:t>
            </a:r>
            <a:r>
              <a:rPr i="1" b="1">
                <a:solidFill>
                  <a:srgbClr val="7030A0"/>
                </a:solidFill>
              </a:rPr>
              <a:t>secondary consumer</a:t>
            </a:r>
            <a:r>
              <a:rPr i="1"/>
              <a:t> is related to a </a:t>
            </a:r>
            <a:r>
              <a:rPr i="1" b="1">
                <a:solidFill>
                  <a:srgbClr val="7030A0"/>
                </a:solidFill>
              </a:rPr>
              <a:t>tertiary consumer</a:t>
            </a:r>
            <a:r>
              <a:rPr i="1"/>
              <a:t> because…
</a:t>
            </a:r>
            <a:r>
              <a:rPr i="1"/>
              <a:t>•   A </a:t>
            </a:r>
            <a:r>
              <a:rPr i="1" b="1">
                <a:solidFill>
                  <a:srgbClr val="7030A0"/>
                </a:solidFill>
              </a:rPr>
              <a:t>secondary consumer</a:t>
            </a:r>
            <a:r>
              <a:rPr i="1"/>
              <a:t> could also be a </a:t>
            </a:r>
            <a:r>
              <a:rPr i="1" b="1">
                <a:solidFill>
                  <a:srgbClr val="7030A0"/>
                </a:solidFill>
              </a:rPr>
              <a:t>primary consumer</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7221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secondary consumer.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a secondary consumer also be a primary consumer?</a:t>
            </a:r>
            <a:r>
              <a:t>
</a:t>
            </a:r>
            <a:r>
              <a:rPr i="1"/>
              <a:t>A secondary consumer could also be a primary consumer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722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723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a secondary consumer also be a primary consumer?</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722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723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2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72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72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secondary consumer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secondary consumer</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