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55.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9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fungi</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Fungi</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9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21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protists</a:t>
            </a:r>
            <a:r>
              <a:t> different from </a:t>
            </a:r>
            <a:r>
              <a:rPr b="1">
                <a:solidFill>
                  <a:srgbClr val="7030A0"/>
                </a:solidFill>
              </a:rPr>
              <a:t>Fungi</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Protists</a:t>
            </a:r>
            <a:r>
              <a:t> are different from </a:t>
            </a:r>
            <a:r>
              <a:rPr b="1">
                <a:solidFill>
                  <a:srgbClr val="7030A0"/>
                </a:solidFill>
              </a:rPr>
              <a:t>Fungi</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1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protists</a:t>
            </a:r>
            <a:r>
              <a:t> different from </a:t>
            </a:r>
            <a:r>
              <a:rPr b="1">
                <a:solidFill>
                  <a:srgbClr val="7030A0"/>
                </a:solidFill>
              </a:rPr>
              <a:t>Fungi</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Protists</a:t>
            </a:r>
            <a:r>
              <a:t> are different from </a:t>
            </a:r>
            <a:r>
              <a:rPr b="1">
                <a:solidFill>
                  <a:srgbClr val="7030A0"/>
                </a:solidFill>
              </a:rPr>
              <a:t>Fungi</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species</a:t>
            </a:r>
            <a:r>
              <a:t> is…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1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members of </a:t>
            </a:r>
            <a:r>
              <a:rPr b="1">
                <a:solidFill>
                  <a:srgbClr val="7030A0"/>
                </a:solidFill>
              </a:rPr>
              <a:t>Plantae</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members of </a:t>
            </a:r>
            <a:r>
              <a:rPr b="1">
                <a:solidFill>
                  <a:srgbClr val="7030A0"/>
                </a:solidFill>
              </a:rPr>
              <a:t>Plantae</a:t>
            </a:r>
            <a:r>
              <a:t>…</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archaebacteria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Archaebacteria</a:t>
            </a:r>
            <a:r>
              <a:t> are…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1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Are </a:t>
            </a:r>
            <a:r>
              <a:rPr b="1">
                <a:solidFill>
                  <a:srgbClr val="7030A0"/>
                </a:solidFill>
              </a:rPr>
              <a:t>species</a:t>
            </a:r>
            <a:r>
              <a:t> of kingdom </a:t>
            </a:r>
            <a:r>
              <a:rPr b="1">
                <a:solidFill>
                  <a:srgbClr val="7030A0"/>
                </a:solidFill>
              </a:rPr>
              <a:t>Protista</a:t>
            </a:r>
            <a:r>
              <a:t> more closely related to those of kingdom </a:t>
            </a:r>
            <a:r>
              <a:rPr b="1">
                <a:solidFill>
                  <a:srgbClr val="7030A0"/>
                </a:solidFill>
              </a:rPr>
              <a:t>Plantae</a:t>
            </a:r>
            <a:r>
              <a:t> or those of kingdom </a:t>
            </a:r>
            <a:r>
              <a:rPr b="1">
                <a:solidFill>
                  <a:srgbClr val="7030A0"/>
                </a:solidFill>
              </a:rPr>
              <a:t>Archaea</a:t>
            </a:r>
            <a:r>
              <a:t>?  How do you know?</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Protista</a:t>
            </a:r>
            <a:r>
              <a:t> </a:t>
            </a:r>
            <a:r>
              <a:rPr b="1">
                <a:solidFill>
                  <a:srgbClr val="7030A0"/>
                </a:solidFill>
              </a:rPr>
              <a:t>species</a:t>
            </a:r>
            <a:r>
              <a:t> are most closely related to organisms of kingdom _____ because…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protist/Protista.</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1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21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protist/Protista</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191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protist/Protista...</a:t>
            </a:r>
            <a:r>
              <a:rPr i="1"/>
              <a:t>
From this visual, I can infer… </a:t>
            </a:r>
            <a:r>
              <a:rPr i="0"/>
              <a:t>(use </a:t>
            </a:r>
            <a:r>
              <a:rPr b="1">
                <a:solidFill>
                  <a:srgbClr val="7030A0"/>
                </a:solidFill>
              </a:rPr>
              <a:t>protist/Protista</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2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protist/Protista</a:t>
            </a:r>
            <a:r>
              <a:t>.
Include 3-5 other vocabulary words in your paragraph. You may include the following stems:​
</a:t>
            </a:r>
            <a:r>
              <a:rPr i="1"/>
              <a:t>•   </a:t>
            </a:r>
            <a:r>
              <a:rPr i="1" b="1">
                <a:solidFill>
                  <a:srgbClr val="7030A0"/>
                </a:solidFill>
              </a:rPr>
              <a:t>Protists</a:t>
            </a:r>
            <a:r>
              <a:rPr i="1"/>
              <a:t> are…
</a:t>
            </a:r>
            <a:r>
              <a:rPr i="1"/>
              <a:t>•   </a:t>
            </a:r>
            <a:r>
              <a:rPr i="1" b="1">
                <a:solidFill>
                  <a:srgbClr val="7030A0"/>
                </a:solidFill>
              </a:rPr>
              <a:t>Protists</a:t>
            </a:r>
            <a:r>
              <a:rPr i="1"/>
              <a:t> are different from </a:t>
            </a:r>
            <a:r>
              <a:rPr i="1" b="1">
                <a:solidFill>
                  <a:srgbClr val="7030A0"/>
                </a:solidFill>
              </a:rPr>
              <a:t>Fungi</a:t>
            </a:r>
            <a:r>
              <a:rPr i="1"/>
              <a:t> because…
</a:t>
            </a:r>
            <a:r>
              <a:rPr i="1"/>
              <a:t>•   I think </a:t>
            </a:r>
            <a:r>
              <a:rPr i="1" b="1">
                <a:solidFill>
                  <a:srgbClr val="7030A0"/>
                </a:solidFill>
              </a:rPr>
              <a:t>Protista</a:t>
            </a:r>
            <a:r>
              <a:rPr i="1"/>
              <a:t> </a:t>
            </a:r>
            <a:r>
              <a:rPr i="1" b="1">
                <a:solidFill>
                  <a:srgbClr val="7030A0"/>
                </a:solidFill>
              </a:rPr>
              <a:t>species</a:t>
            </a:r>
            <a:r>
              <a:rPr i="1"/>
              <a:t> are most closely related to organisms of kingdom _____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216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protist/Protista.</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Are species of kingdom Protista more closely related to those of kingdom Plantae or those of kingdom Archaea?  How do you know?</a:t>
            </a:r>
            <a:r>
              <a:t>
</a:t>
            </a:r>
            <a:r>
              <a:rPr i="1"/>
              <a:t>I think Protista species are most closely related to organisms of kingdom _____ because…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216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19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Are species of kingdom Protista more closely related to those of kingdom Plantae or those of kingdom Archaea?  How do you know?</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216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19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9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21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protists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Protists</a:t>
            </a:r>
            <a:r>
              <a:t> are…</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