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to </a:t>
            </a:r>
            <a:r>
              <a:rPr b="1">
                <a:solidFill>
                  <a:srgbClr val="7030A0"/>
                </a:solidFill>
              </a:rPr>
              <a:t>dissolve</a:t>
            </a:r>
            <a:r>
              <a:t> something?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To </a:t>
            </a:r>
            <a:r>
              <a:rPr b="1">
                <a:solidFill>
                  <a:srgbClr val="7030A0"/>
                </a:solidFill>
              </a:rPr>
              <a:t>dissolve</a:t>
            </a:r>
            <a:r>
              <a:t> something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1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1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agitation</a:t>
            </a:r>
            <a:r>
              <a:t> related to </a:t>
            </a:r>
            <a:r>
              <a:rPr b="1">
                <a:solidFill>
                  <a:srgbClr val="7030A0"/>
                </a:solidFill>
              </a:rPr>
              <a:t>dissolution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Agitation</a:t>
            </a:r>
            <a:r>
              <a:t> is related to </a:t>
            </a:r>
            <a:r>
              <a:rPr b="1">
                <a:solidFill>
                  <a:srgbClr val="7030A0"/>
                </a:solidFill>
              </a:rPr>
              <a:t>dissolution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agitation</a:t>
            </a:r>
            <a:r>
              <a:t> related to </a:t>
            </a:r>
            <a:r>
              <a:rPr b="1">
                <a:solidFill>
                  <a:srgbClr val="7030A0"/>
                </a:solidFill>
              </a:rPr>
              <a:t>dissolution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Agitation</a:t>
            </a:r>
            <a:r>
              <a:t> is related to </a:t>
            </a:r>
            <a:r>
              <a:rPr b="1">
                <a:solidFill>
                  <a:srgbClr val="7030A0"/>
                </a:solidFill>
              </a:rPr>
              <a:t>dissolution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2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solution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1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it be risky to </a:t>
            </a:r>
            <a:r>
              <a:rPr b="1">
                <a:solidFill>
                  <a:srgbClr val="7030A0"/>
                </a:solidFill>
              </a:rPr>
              <a:t>agitate </a:t>
            </a:r>
            <a:r>
              <a:t>a </a:t>
            </a:r>
            <a:r>
              <a:rPr b="1">
                <a:solidFill>
                  <a:srgbClr val="7030A0"/>
                </a:solidFill>
              </a:rPr>
              <a:t>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might be risky to </a:t>
            </a:r>
            <a:r>
              <a:rPr b="1">
                <a:solidFill>
                  <a:srgbClr val="7030A0"/>
                </a:solidFill>
              </a:rPr>
              <a:t>agitate </a:t>
            </a:r>
            <a:r>
              <a:t>a </a:t>
            </a:r>
            <a:r>
              <a:rPr b="1">
                <a:solidFill>
                  <a:srgbClr val="7030A0"/>
                </a:solidFill>
              </a:rPr>
              <a:t>solution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agitation.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agitation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718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agitation...</a:t>
            </a:r>
            <a:r>
              <a:rPr i="1"/>
              <a:t>
From this visual, I can infer… </a:t>
            </a:r>
            <a:r>
              <a:rPr i="0"/>
              <a:t>(use </a:t>
            </a:r>
            <a:r>
              <a:rPr b="1">
                <a:solidFill>
                  <a:srgbClr val="7030A0"/>
                </a:solidFill>
              </a:rPr>
              <a:t>agitation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agitation</a:t>
            </a:r>
            <a:r>
              <a:t>.
Include 3-5 other vocabulary words in your paragraph. You may include the following stems:​
</a:t>
            </a:r>
            <a:r>
              <a:rPr i="1"/>
              <a:t>•   During the process of </a:t>
            </a:r>
            <a:r>
              <a:rPr i="1" b="1">
                <a:solidFill>
                  <a:srgbClr val="7030A0"/>
                </a:solidFill>
              </a:rPr>
              <a:t>agitation</a:t>
            </a:r>
            <a:r>
              <a:rPr i="1"/>
              <a:t>, …
</a:t>
            </a:r>
            <a:r>
              <a:rPr i="1"/>
              <a:t>•   </a:t>
            </a:r>
            <a:r>
              <a:rPr i="1" b="1">
                <a:solidFill>
                  <a:srgbClr val="7030A0"/>
                </a:solidFill>
              </a:rPr>
              <a:t>Agitation</a:t>
            </a:r>
            <a:r>
              <a:rPr i="1"/>
              <a:t> is related to </a:t>
            </a:r>
            <a:r>
              <a:rPr i="1" b="1">
                <a:solidFill>
                  <a:srgbClr val="7030A0"/>
                </a:solidFill>
              </a:rPr>
              <a:t>dissolution</a:t>
            </a:r>
            <a:r>
              <a:rPr i="1"/>
              <a:t> because...
</a:t>
            </a:r>
            <a:r>
              <a:rPr i="1"/>
              <a:t>•   It might be risky to </a:t>
            </a:r>
            <a:r>
              <a:rPr i="1" b="1">
                <a:solidFill>
                  <a:srgbClr val="7030A0"/>
                </a:solidFill>
              </a:rPr>
              <a:t>agitate </a:t>
            </a:r>
            <a:r>
              <a:rPr i="1"/>
              <a:t>a </a:t>
            </a:r>
            <a:r>
              <a:rPr i="1" b="1">
                <a:solidFill>
                  <a:srgbClr val="7030A0"/>
                </a:solidFill>
              </a:rPr>
              <a:t>solution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715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agitation.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might it be risky to agitate a solution?</a:t>
            </a:r>
            <a:r>
              <a:t>
</a:t>
            </a:r>
            <a:r>
              <a:rPr i="1"/>
              <a:t>It might be risky to agitate a solution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715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718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might it be risky to agitate a solution?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715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71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1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in the process of </a:t>
            </a:r>
            <a:r>
              <a:rPr b="1">
                <a:solidFill>
                  <a:srgbClr val="7030A0"/>
                </a:solidFill>
              </a:rPr>
              <a:t>agitation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process of </a:t>
            </a:r>
            <a:r>
              <a:rPr b="1">
                <a:solidFill>
                  <a:srgbClr val="7030A0"/>
                </a:solidFill>
              </a:rPr>
              <a:t>agitation</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