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00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a:t>
            </a:r>
            <a:r>
              <a:rPr b="1">
                <a:solidFill>
                  <a:srgbClr val="7030A0"/>
                </a:solidFill>
              </a:rPr>
              <a:t>organisms</a:t>
            </a:r>
            <a:r>
              <a:t> </a:t>
            </a:r>
            <a:r>
              <a:rPr b="1">
                <a:solidFill>
                  <a:srgbClr val="7030A0"/>
                </a:solidFill>
              </a:rPr>
              <a:t>reproduce asexually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t>
            </a:r>
            <a:r>
              <a:rPr b="1">
                <a:solidFill>
                  <a:srgbClr val="7030A0"/>
                </a:solidFill>
              </a:rPr>
              <a:t>organisms</a:t>
            </a:r>
            <a:r>
              <a:t> </a:t>
            </a:r>
            <a:r>
              <a:rPr b="1">
                <a:solidFill>
                  <a:srgbClr val="7030A0"/>
                </a:solidFill>
              </a:rPr>
              <a:t>reproduce asexually</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00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2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sexual reproduction</a:t>
            </a:r>
            <a:r>
              <a:t> different from </a:t>
            </a:r>
            <a:r>
              <a:rPr b="1">
                <a:solidFill>
                  <a:srgbClr val="7030A0"/>
                </a:solidFill>
              </a:rPr>
              <a:t>asexual reproduction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Sexual reproduction</a:t>
            </a:r>
            <a:r>
              <a:t> is different from a</a:t>
            </a:r>
            <a:r>
              <a:rPr b="1">
                <a:solidFill>
                  <a:srgbClr val="7030A0"/>
                </a:solidFill>
              </a:rPr>
              <a:t>sexual reproduction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2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sexual reproduction</a:t>
            </a:r>
            <a:r>
              <a:t> different from </a:t>
            </a:r>
            <a:r>
              <a:rPr b="1">
                <a:solidFill>
                  <a:srgbClr val="7030A0"/>
                </a:solidFill>
              </a:rPr>
              <a:t>asexual reproduction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Sexual reproduction</a:t>
            </a:r>
            <a:r>
              <a:t> is different from a</a:t>
            </a:r>
            <a:r>
              <a:rPr b="1">
                <a:solidFill>
                  <a:srgbClr val="7030A0"/>
                </a:solidFill>
              </a:rPr>
              <a:t>sexual reproduction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organism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organism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2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Some </a:t>
            </a:r>
            <a:r>
              <a:rPr b="1">
                <a:solidFill>
                  <a:srgbClr val="7030A0"/>
                </a:solidFill>
              </a:rPr>
              <a:t>organisms</a:t>
            </a:r>
            <a:r>
              <a:t> can </a:t>
            </a:r>
            <a:r>
              <a:rPr b="1">
                <a:solidFill>
                  <a:srgbClr val="7030A0"/>
                </a:solidFill>
              </a:rPr>
              <a:t>reproduce sexually</a:t>
            </a:r>
            <a:r>
              <a:t> or </a:t>
            </a:r>
            <a:r>
              <a:rPr b="1">
                <a:solidFill>
                  <a:srgbClr val="7030A0"/>
                </a:solidFill>
              </a:rPr>
              <a:t>asexually</a:t>
            </a:r>
            <a:r>
              <a:t>.  Why would an organism </a:t>
            </a:r>
            <a:r>
              <a:rPr b="1">
                <a:solidFill>
                  <a:srgbClr val="7030A0"/>
                </a:solidFill>
              </a:rPr>
              <a:t>sexually reproduce</a:t>
            </a:r>
            <a:r>
              <a:t> instead of </a:t>
            </a:r>
            <a:r>
              <a:rPr b="1">
                <a:solidFill>
                  <a:srgbClr val="7030A0"/>
                </a:solidFill>
              </a:rPr>
              <a:t>asexually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 organism would </a:t>
            </a:r>
            <a:r>
              <a:rPr b="1">
                <a:solidFill>
                  <a:srgbClr val="7030A0"/>
                </a:solidFill>
              </a:rPr>
              <a:t>sexually reproduce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sexual reproduction.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2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2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sexual reproduction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006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sexual reproduction...</a:t>
            </a:r>
            <a:r>
              <a:rPr i="1"/>
              <a:t>
From this visual, I can infer… </a:t>
            </a:r>
            <a:r>
              <a:rPr i="0"/>
              <a:t>(use </a:t>
            </a:r>
            <a:r>
              <a:rPr b="1">
                <a:solidFill>
                  <a:srgbClr val="7030A0"/>
                </a:solidFill>
              </a:rPr>
              <a:t>sexual reproduction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sexual reproduction</a:t>
            </a:r>
            <a:r>
              <a:t>.
Include 3-5 other vocabulary words in your paragraph. You may include the following stems:​
</a:t>
            </a:r>
            <a:r>
              <a:rPr i="1"/>
              <a:t>•   </a:t>
            </a:r>
            <a:r>
              <a:rPr i="1" b="1">
                <a:solidFill>
                  <a:srgbClr val="7030A0"/>
                </a:solidFill>
              </a:rPr>
              <a:t>Sexual reproduction</a:t>
            </a:r>
            <a:r>
              <a:rPr i="1"/>
              <a:t> results in a new </a:t>
            </a:r>
            <a:r>
              <a:rPr i="1" b="1">
                <a:solidFill>
                  <a:srgbClr val="7030A0"/>
                </a:solidFill>
              </a:rPr>
              <a:t>organism</a:t>
            </a:r>
            <a:r>
              <a:rPr i="1"/>
              <a:t> by…
</a:t>
            </a:r>
            <a:r>
              <a:rPr i="1"/>
              <a:t>•   </a:t>
            </a:r>
            <a:r>
              <a:rPr i="1" b="1">
                <a:solidFill>
                  <a:srgbClr val="7030A0"/>
                </a:solidFill>
              </a:rPr>
              <a:t>Sexual reproduction</a:t>
            </a:r>
            <a:r>
              <a:rPr i="1"/>
              <a:t> is different from a</a:t>
            </a:r>
            <a:r>
              <a:rPr i="1" b="1">
                <a:solidFill>
                  <a:srgbClr val="7030A0"/>
                </a:solidFill>
              </a:rPr>
              <a:t>sexual reproduction</a:t>
            </a:r>
            <a:r>
              <a:rPr i="1"/>
              <a:t> because…
</a:t>
            </a:r>
            <a:r>
              <a:rPr i="1"/>
              <a:t>•   I think an organism would </a:t>
            </a:r>
            <a:r>
              <a:rPr i="1" b="1">
                <a:solidFill>
                  <a:srgbClr val="7030A0"/>
                </a:solidFill>
              </a:rPr>
              <a:t>sexually reproduce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712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sexual reproduction.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Some organisms can reproduce sexually or asexually.  Why would an organism sexually reproduce instead of asexually?</a:t>
            </a:r>
            <a:r>
              <a:t>
</a:t>
            </a:r>
            <a:r>
              <a:rPr i="1"/>
              <a:t>I think an organism would sexually reproduce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712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00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Some organisms can reproduce sexually or asexually.  Why would an organism sexually reproduce instead of asexually?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712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00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0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12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t>
            </a:r>
            <a:r>
              <a:rPr b="1">
                <a:solidFill>
                  <a:srgbClr val="7030A0"/>
                </a:solidFill>
              </a:rPr>
              <a:t>sexual reproduction</a:t>
            </a:r>
            <a:r>
              <a:t> result in a new </a:t>
            </a:r>
            <a:r>
              <a:rPr b="1">
                <a:solidFill>
                  <a:srgbClr val="7030A0"/>
                </a:solidFill>
              </a:rPr>
              <a:t>organism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Sexual reproduction</a:t>
            </a:r>
            <a:r>
              <a:t> results in a new </a:t>
            </a:r>
            <a:r>
              <a:rPr b="1">
                <a:solidFill>
                  <a:srgbClr val="7030A0"/>
                </a:solidFill>
              </a:rPr>
              <a:t>organism</a:t>
            </a:r>
            <a:r>
              <a:t>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