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chemical change</a:t>
            </a:r>
            <a:r>
              <a:t> affect the </a:t>
            </a:r>
            <a:r>
              <a:rPr b="1">
                <a:solidFill>
                  <a:srgbClr val="7030A0"/>
                </a:solidFill>
              </a:rPr>
              <a:t>compounds</a:t>
            </a:r>
            <a:r>
              <a:t> of a chemical?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chemical change</a:t>
            </a:r>
            <a:r>
              <a:t> affects the </a:t>
            </a:r>
            <a:r>
              <a:rPr b="1">
                <a:solidFill>
                  <a:srgbClr val="7030A0"/>
                </a:solidFill>
              </a:rPr>
              <a:t>compounds</a:t>
            </a:r>
            <a:r>
              <a:t> of a chemical by…​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physical change</a:t>
            </a:r>
            <a:r>
              <a:t> different from a </a:t>
            </a:r>
            <a:r>
              <a:rPr b="1">
                <a:solidFill>
                  <a:srgbClr val="7030A0"/>
                </a:solidFill>
              </a:rPr>
              <a:t>chemical change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physical change</a:t>
            </a:r>
            <a:r>
              <a:t> is different from a </a:t>
            </a:r>
            <a:r>
              <a:rPr b="1">
                <a:solidFill>
                  <a:srgbClr val="7030A0"/>
                </a:solidFill>
              </a:rPr>
              <a:t>chemical change</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physical change</a:t>
            </a:r>
            <a:r>
              <a:t> different from a </a:t>
            </a:r>
            <a:r>
              <a:rPr b="1">
                <a:solidFill>
                  <a:srgbClr val="7030A0"/>
                </a:solidFill>
              </a:rPr>
              <a:t>chemical change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physical change</a:t>
            </a:r>
            <a:r>
              <a:t> is different from a </a:t>
            </a:r>
            <a:r>
              <a:rPr b="1">
                <a:solidFill>
                  <a:srgbClr val="7030A0"/>
                </a:solidFill>
              </a:rPr>
              <a:t>chemical change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the </a:t>
            </a:r>
            <a:r>
              <a:rPr b="1">
                <a:solidFill>
                  <a:srgbClr val="7030A0"/>
                </a:solidFill>
              </a:rPr>
              <a:t>digestive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digestive 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be an example of a </a:t>
            </a:r>
            <a:r>
              <a:rPr b="1">
                <a:solidFill>
                  <a:srgbClr val="7030A0"/>
                </a:solidFill>
              </a:rPr>
              <a:t>physical change</a:t>
            </a:r>
            <a:r>
              <a:t> during the process of </a:t>
            </a:r>
            <a:r>
              <a:rPr b="1">
                <a:solidFill>
                  <a:srgbClr val="7030A0"/>
                </a:solidFill>
              </a:rPr>
              <a:t>digestion</a:t>
            </a:r>
            <a:r>
              <a:t> ?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digestion</a:t>
            </a:r>
            <a:r>
              <a:t>, an example of a </a:t>
            </a:r>
            <a:r>
              <a:rPr b="1">
                <a:solidFill>
                  <a:srgbClr val="7030A0"/>
                </a:solidFill>
              </a:rPr>
              <a:t>physical change</a:t>
            </a:r>
            <a:r>
              <a:t> would be…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physical change.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physical change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02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physical change...</a:t>
            </a:r>
            <a:r>
              <a:rPr i="1"/>
              <a:t>
From this visual, I can infer… </a:t>
            </a:r>
            <a:r>
              <a:rPr i="0"/>
              <a:t>(use </a:t>
            </a:r>
            <a:r>
              <a:rPr b="1">
                <a:solidFill>
                  <a:srgbClr val="7030A0"/>
                </a:solidFill>
              </a:rPr>
              <a:t>physical change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physical change</a:t>
            </a:r>
            <a:r>
              <a:t>.
Include 3-5 other vocabulary words in your paragraph. You may include the following stems:​
</a:t>
            </a:r>
            <a:r>
              <a:rPr i="1"/>
              <a:t>•   During a </a:t>
            </a:r>
            <a:r>
              <a:rPr i="1" b="1">
                <a:solidFill>
                  <a:srgbClr val="7030A0"/>
                </a:solidFill>
              </a:rPr>
              <a:t>physical change</a:t>
            </a:r>
            <a:r>
              <a:rPr i="1"/>
              <a:t>, …
</a:t>
            </a:r>
            <a:r>
              <a:rPr i="1"/>
              <a:t>•   A </a:t>
            </a:r>
            <a:r>
              <a:rPr i="1" b="1">
                <a:solidFill>
                  <a:srgbClr val="7030A0"/>
                </a:solidFill>
              </a:rPr>
              <a:t>physical change</a:t>
            </a:r>
            <a:r>
              <a:rPr i="1"/>
              <a:t> is different from a </a:t>
            </a:r>
            <a:r>
              <a:rPr i="1" b="1">
                <a:solidFill>
                  <a:srgbClr val="7030A0"/>
                </a:solidFill>
              </a:rPr>
              <a:t>chemical change</a:t>
            </a:r>
            <a:r>
              <a:rPr i="1"/>
              <a:t> because…​
</a:t>
            </a:r>
            <a:r>
              <a:rPr i="1"/>
              <a:t>•   During the process of </a:t>
            </a:r>
            <a:r>
              <a:rPr i="1" b="1">
                <a:solidFill>
                  <a:srgbClr val="7030A0"/>
                </a:solidFill>
              </a:rPr>
              <a:t>digestion</a:t>
            </a:r>
            <a:r>
              <a:rPr i="1"/>
              <a:t>, an example of a </a:t>
            </a:r>
            <a:r>
              <a:rPr i="1" b="1">
                <a:solidFill>
                  <a:srgbClr val="7030A0"/>
                </a:solidFill>
              </a:rPr>
              <a:t>physical change</a:t>
            </a:r>
            <a:r>
              <a:rPr i="1"/>
              <a:t> would be…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11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physical change.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be an example of a physical change during the process of digestion ?
</a:t>
            </a:r>
            <a:r>
              <a:t>
</a:t>
            </a:r>
            <a:r>
              <a:rPr i="1"/>
              <a:t>During the process of digestion, an example of a physical change would be…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11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be an example of a physical change during the process of digestion ?</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11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physical change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physical change</a:t>
            </a:r>
            <a:r>
              <a:t>, …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