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3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describe what the climate of an area is?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climate of an area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03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01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biome</a:t>
            </a:r>
            <a:r>
              <a:t> related to climate?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Biome is related to climate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biome</a:t>
            </a:r>
            <a:r>
              <a:t> related to climate?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Biome is related to climate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a population adapts over time?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 population adapts over time,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kinds of adaptations would be important in each </a:t>
            </a:r>
            <a:r>
              <a:rPr b="1">
                <a:solidFill>
                  <a:srgbClr val="7030A0"/>
                </a:solidFill>
              </a:rPr>
              <a:t>biome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____ </a:t>
            </a:r>
            <a:r>
              <a:rPr b="1">
                <a:solidFill>
                  <a:srgbClr val="7030A0"/>
                </a:solidFill>
              </a:rPr>
              <a:t>biome</a:t>
            </a:r>
            <a:r>
              <a:t>, one adaptation that would be important is…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biome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biome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03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biome...</a:t>
            </a:r>
            <a:r>
              <a:t>
From this visual, I can infer… (use </a:t>
            </a:r>
            <a:r>
              <a:rPr b="1">
                <a:solidFill>
                  <a:srgbClr val="7030A0"/>
                </a:solidFill>
              </a:rPr>
              <a:t>biome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biome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701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biome.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kinds of adaptations would be important in each biome?</a:t>
            </a:r>
            <a:r>
              <a:t>
</a:t>
            </a:r>
            <a:r>
              <a:rPr i="1"/>
              <a:t>In the ____ biome, one adaptation that would be important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01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03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kinds of adaptations would be important in each biome?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701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03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01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are the </a:t>
            </a:r>
            <a:r>
              <a:rPr b="1">
                <a:solidFill>
                  <a:srgbClr val="7030A0"/>
                </a:solidFill>
              </a:rPr>
              <a:t>biome</a:t>
            </a:r>
            <a:r>
              <a:t>s of the world different from each other?</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biome</a:t>
            </a:r>
            <a:r>
              <a:t>s of the world are different from each other in that…​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