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8.png"/><Relationship Id="rId22" Type="http://schemas.openxmlformats.org/officeDocument/2006/relationships/image" Target="../media/image49.png"/><Relationship Id="rId23" Type="http://schemas.openxmlformats.org/officeDocument/2006/relationships/image" Target="../media/image50.png"/><Relationship Id="rId24" Type="http://schemas.openxmlformats.org/officeDocument/2006/relationships/image" Target="../media/image5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2.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8.xml"/><Relationship Id="rId8" Type="http://schemas.openxmlformats.org/officeDocument/2006/relationships/image" Target="../media/image53.png"/><Relationship Id="rId9" Type="http://schemas.openxmlformats.org/officeDocument/2006/relationships/image" Target="../media/image4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32.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0"/>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4), and that students interact with these objectives in some way (such as in Slide 5).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713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sustainability?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Sustainability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7134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701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biodiversity</a:t>
            </a:r>
            <a:r>
              <a:t> related to sustainability?</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Biodiversity is related to sustainability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701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biodiversity</a:t>
            </a:r>
            <a:r>
              <a:t> related to sustainability?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Biodiversity is related to sustainability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704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are the different components of an ecosystem?</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different components of an ecosystem are…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701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would a highly biodiverse ecosystem be considered a healthy ecosystem?</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highly biodiverse ecosystem would be considered healthy because…​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01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a:t>
            </a:r>
            <a:r>
              <a:rPr b="1">
                <a:solidFill>
                  <a:srgbClr val="7030A0"/>
                </a:solidFill>
              </a:rPr>
              <a:t>biodiversity</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701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701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010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0"/>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biodiversity</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7134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01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b="1">
                <a:solidFill>
                  <a:srgbClr val="7030A0"/>
                </a:solidFill>
              </a:rPr>
              <a:t>
biodiversity...</a:t>
            </a:r>
            <a:r>
              <a:t>
From this visual, I can infer… (use </a:t>
            </a:r>
            <a:r>
              <a:rPr b="1">
                <a:solidFill>
                  <a:srgbClr val="7030A0"/>
                </a:solidFill>
              </a:rPr>
              <a:t>biodiversity</a:t>
            </a:r>
            <a:r>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l">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l">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l">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l">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l">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l">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l">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l">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l">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l">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l">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l">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l">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l">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l">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l">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01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a:t>Also, …</a:t>
            </a:r>
            <a:r>
              <a:rPr sz="1600"/>
              <a:t>
• </a:t>
            </a:r>
            <a:r>
              <a:rPr sz="2400"/>
              <a:t>Additionally, …</a:t>
            </a:r>
            <a:r>
              <a:rPr sz="1600"/>
              <a:t>
• </a:t>
            </a:r>
            <a:r>
              <a:rPr sz="2400"/>
              <a:t>Furthermore, …</a:t>
            </a:r>
            <a:r>
              <a:rPr sz="1600"/>
              <a:t>
• </a:t>
            </a:r>
            <a:r>
              <a:rPr sz="2400"/>
              <a:t>Next, …</a:t>
            </a:r>
            <a:r>
              <a:rPr sz="1600"/>
              <a:t>
• </a:t>
            </a:r>
            <a:r>
              <a:rPr sz="2400"/>
              <a:t>For example, …</a:t>
            </a:r>
            <a:r>
              <a:rPr sz="1600"/>
              <a:t>
• </a:t>
            </a:r>
            <a:r>
              <a:rPr sz="2400"/>
              <a:t>Lastly, …</a:t>
            </a:r>
            <a:r>
              <a:rPr sz="1600"/>
              <a:t>
• </a:t>
            </a:r>
            <a:r>
              <a:rPr sz="2400"/>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01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paragraph describing </a:t>
            </a:r>
            <a:r>
              <a:rPr b="1">
                <a:solidFill>
                  <a:srgbClr val="7030A0"/>
                </a:solidFill>
              </a:rPr>
              <a:t>biodiversity</a:t>
            </a:r>
            <a:r>
              <a:t>.
Include 3-5 other vocabulary words in your paragraph.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l"/>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074920"/>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0"/>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nchor="ctr">
            <a:spAutoFit/>
          </a:bodyPr>
          <a:lstStyle/>
          <a:p>
            <a:pPr algn="l"/>
            <a:r>
              <a:rPr sz="2400"/>
              <a:t/>
            </a:r>
            <a:r>
              <a:rPr b="1" sz="2400"/>
              <a:t>5 things you notice in this image.</a:t>
            </a:r>
            <a:r>
              <a:rPr sz="2400"/>
              <a:t>
I notice…
</a:t>
            </a:r>
            <a:r>
              <a:rPr b="1" sz="2400"/>
              <a:t>1 thing you wonder about in this image.</a:t>
            </a:r>
            <a:r>
              <a:rPr sz="2400"/>
              <a:t>
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S7010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a:t>
            </a:r>
            <a:r>
              <a:rPr b="1">
                <a:solidFill>
                  <a:srgbClr val="800080"/>
                </a:solidFill>
              </a:rPr>
              <a:t>biodiversity.</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would a highly biodiverse ecosystem be considered a healthy ecosystem?</a:t>
            </a:r>
            <a:r>
              <a:t>
</a:t>
            </a:r>
            <a:r>
              <a:rPr i="1"/>
              <a:t>A highly biodiverse ecosystem would be considered healthy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7010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7134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would a highly biodiverse ecosystem be considered a healthy ecosystem?</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S701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7134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701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713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7010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How is an ecosystem with high </a:t>
            </a:r>
            <a:r>
              <a:rPr b="1">
                <a:solidFill>
                  <a:srgbClr val="7030A0"/>
                </a:solidFill>
              </a:rPr>
              <a:t>biodiversity</a:t>
            </a:r>
            <a:r>
              <a:t> different from an ecosystem with low </a:t>
            </a:r>
            <a:r>
              <a:rPr b="1">
                <a:solidFill>
                  <a:srgbClr val="7030A0"/>
                </a:solidFill>
              </a:rPr>
              <a:t>biodiversity</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An ecosystem with high </a:t>
            </a:r>
            <a:r>
              <a:rPr b="1">
                <a:solidFill>
                  <a:srgbClr val="7030A0"/>
                </a:solidFill>
              </a:rPr>
              <a:t>biodiversity</a:t>
            </a:r>
            <a:r>
              <a:t> is different from an ecosystem with low </a:t>
            </a:r>
            <a:r>
              <a:rPr b="1">
                <a:solidFill>
                  <a:srgbClr val="7030A0"/>
                </a:solidFill>
              </a:rPr>
              <a:t>biodiversity</a:t>
            </a:r>
            <a:r>
              <a:t> because…​</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