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7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species are </a:t>
            </a:r>
            <a:r>
              <a:rPr b="1">
                <a:solidFill>
                  <a:srgbClr val="7030A0"/>
                </a:solidFill>
              </a:rPr>
              <a:t>heterotrophs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Heterotrophs</a:t>
            </a:r>
            <a:r>
              <a:t> are…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7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0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autotrophs</a:t>
            </a:r>
            <a:r>
              <a:t> different from </a:t>
            </a:r>
            <a:r>
              <a:rPr b="1">
                <a:solidFill>
                  <a:srgbClr val="7030A0"/>
                </a:solidFill>
              </a:rPr>
              <a:t>heterotrophs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Autotrophs</a:t>
            </a:r>
            <a:r>
              <a:t> are different from </a:t>
            </a:r>
            <a:r>
              <a:rPr b="1">
                <a:solidFill>
                  <a:srgbClr val="7030A0"/>
                </a:solidFill>
              </a:rPr>
              <a:t>heterotrophs</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autotrophs</a:t>
            </a:r>
            <a:r>
              <a:t> different from </a:t>
            </a:r>
            <a:r>
              <a:rPr b="1">
                <a:solidFill>
                  <a:srgbClr val="7030A0"/>
                </a:solidFill>
              </a:rPr>
              <a:t>heterotrophs</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Autotrophs</a:t>
            </a:r>
            <a:r>
              <a:t> are different from </a:t>
            </a:r>
            <a:r>
              <a:rPr b="1">
                <a:solidFill>
                  <a:srgbClr val="7030A0"/>
                </a:solidFill>
              </a:rPr>
              <a:t>heterotrophs</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6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energy </a:t>
            </a:r>
            <a:r>
              <a:rPr b="1">
                <a:solidFill>
                  <a:srgbClr val="7030A0"/>
                </a:solidFill>
              </a:rPr>
              <a:t>transferred</a:t>
            </a:r>
            <a:r>
              <a:t> in a </a:t>
            </a:r>
            <a:r>
              <a:rPr b="1">
                <a:solidFill>
                  <a:srgbClr val="7030A0"/>
                </a:solidFill>
              </a:rPr>
              <a:t>food chain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Energy is </a:t>
            </a:r>
            <a:r>
              <a:rPr b="1">
                <a:solidFill>
                  <a:srgbClr val="7030A0"/>
                </a:solidFill>
              </a:rPr>
              <a:t>transferred</a:t>
            </a:r>
            <a:r>
              <a:t> in a </a:t>
            </a:r>
            <a:r>
              <a:rPr b="1">
                <a:solidFill>
                  <a:srgbClr val="7030A0"/>
                </a:solidFill>
              </a:rPr>
              <a:t>food chain</a:t>
            </a:r>
            <a:r>
              <a:t>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autotrophs</a:t>
            </a:r>
            <a:r>
              <a:t> are often drawn at the bottom of a </a:t>
            </a:r>
            <a:r>
              <a:rPr b="1">
                <a:solidFill>
                  <a:srgbClr val="7030A0"/>
                </a:solidFill>
              </a:rPr>
              <a:t>food chain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autotrophs</a:t>
            </a:r>
            <a:r>
              <a:t> are often drawn at the bottom of a </a:t>
            </a:r>
            <a:r>
              <a:rPr b="1">
                <a:solidFill>
                  <a:srgbClr val="7030A0"/>
                </a:solidFill>
              </a:rPr>
              <a:t>food chain</a:t>
            </a:r>
            <a:r>
              <a:t> because…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autotroph.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autotroph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074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autotroph...</a:t>
            </a:r>
            <a:r>
              <a:rPr i="1"/>
              <a:t>
From this visual, I can infer… </a:t>
            </a:r>
            <a:r>
              <a:rPr i="0"/>
              <a:t>(use </a:t>
            </a:r>
            <a:r>
              <a:rPr b="1">
                <a:solidFill>
                  <a:srgbClr val="7030A0"/>
                </a:solidFill>
              </a:rPr>
              <a:t>autotroph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autotroph</a:t>
            </a:r>
            <a:r>
              <a:t>.
Include 3-5 other vocabulary words in your paragraph. You may include the following stems:​
</a:t>
            </a:r>
            <a:r>
              <a:rPr i="1"/>
              <a:t>•   </a:t>
            </a:r>
            <a:r>
              <a:rPr i="1" b="1">
                <a:solidFill>
                  <a:srgbClr val="7030A0"/>
                </a:solidFill>
              </a:rPr>
              <a:t>Autotrophs</a:t>
            </a:r>
            <a:r>
              <a:rPr i="1"/>
              <a:t> are…​
</a:t>
            </a:r>
            <a:r>
              <a:rPr i="1"/>
              <a:t>•   </a:t>
            </a:r>
            <a:r>
              <a:rPr i="1" b="1">
                <a:solidFill>
                  <a:srgbClr val="7030A0"/>
                </a:solidFill>
              </a:rPr>
              <a:t>Autotrophs</a:t>
            </a:r>
            <a:r>
              <a:rPr i="1"/>
              <a:t> are different from </a:t>
            </a:r>
            <a:r>
              <a:rPr i="1" b="1">
                <a:solidFill>
                  <a:srgbClr val="7030A0"/>
                </a:solidFill>
              </a:rPr>
              <a:t>heterotrophs</a:t>
            </a:r>
            <a:r>
              <a:rPr i="1"/>
              <a:t> because…
</a:t>
            </a:r>
            <a:r>
              <a:rPr i="1"/>
              <a:t>•   I think </a:t>
            </a:r>
            <a:r>
              <a:rPr i="1" b="1">
                <a:solidFill>
                  <a:srgbClr val="7030A0"/>
                </a:solidFill>
              </a:rPr>
              <a:t>autotrophs</a:t>
            </a:r>
            <a:r>
              <a:rPr i="1"/>
              <a:t> are often drawn at the bottom of a </a:t>
            </a:r>
            <a:r>
              <a:rPr i="1" b="1">
                <a:solidFill>
                  <a:srgbClr val="7030A0"/>
                </a:solidFill>
              </a:rPr>
              <a:t>food chain</a:t>
            </a:r>
            <a:r>
              <a:rPr i="1"/>
              <a:t>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7008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autotroph.</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autotrophs are often drawn at the bottom of a food chain?
</a:t>
            </a:r>
            <a:r>
              <a:t>
</a:t>
            </a:r>
            <a:r>
              <a:rPr i="1"/>
              <a:t>I think autotrophs are often drawn at the bottom of a food chain because…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700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07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autotrophs are often drawn at the bottom of a food chain?</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700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07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7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0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kinds of </a:t>
            </a:r>
            <a:r>
              <a:rPr b="1">
                <a:solidFill>
                  <a:srgbClr val="7030A0"/>
                </a:solidFill>
              </a:rPr>
              <a:t>species</a:t>
            </a:r>
            <a:r>
              <a:t> are </a:t>
            </a:r>
            <a:r>
              <a:rPr b="1">
                <a:solidFill>
                  <a:srgbClr val="7030A0"/>
                </a:solidFill>
              </a:rPr>
              <a:t>autotrophs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Autotrophs</a:t>
            </a:r>
            <a:r>
              <a:t> are…​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