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</a:t>
            </a:r>
            <a:r>
              <a:rPr b="1" sz="2000">
                <a:solidFill>
                  <a:srgbClr val="7030A0"/>
                </a:solidFill>
              </a:rPr>
              <a:t>onda transversal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________ es un ejemplo de </a:t>
            </a:r>
            <a:r>
              <a:rPr b="1" sz="2000" i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onda transversal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________ es un ejemplo de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6e18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onda transversal? ¿Cómo lo sabes?</a:t>
            </a:r>
            <a:r>
              <a:t>
</a:t>
            </a:r>
            <a:r>
              <a:rPr i="1"/>
              <a:t>________ es un ejemplo de onda transversal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</a:t>
            </a:r>
            <a:r>
              <a:rPr b="1" sz="2800">
                <a:solidFill>
                  <a:srgbClr val="7030A0"/>
                </a:solidFill>
              </a:rPr>
              <a:t>onda transversal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