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e1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¿Por qué crees que la </a:t>
            </a:r>
            <a:r>
              <a:rPr sz="1800" b="1">
                <a:solidFill>
                  <a:srgbClr val="7030A0"/>
                </a:solidFill>
              </a:rPr>
              <a:t>selección natural</a:t>
            </a:r>
            <a:r>
              <a:rPr sz="1800"/>
              <a:t> ocurre durante un largo período de tiempo?</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Creo que la </a:t>
            </a:r>
            <a:r>
              <a:rPr sz="1800" i="1" b="1">
                <a:solidFill>
                  <a:srgbClr val="7030A0"/>
                </a:solidFill>
              </a:rPr>
              <a:t>selección natural</a:t>
            </a:r>
            <a:r>
              <a:rPr sz="1800" i="1"/>
              <a:t> ocurre durante un largo período de tiempo porque...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selección natural</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selección natural</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selección natural</a:t>
            </a:r>
            <a:r>
              <a:rPr sz="2000" i="1"/>
              <a:t>
• Mi visual es…
• Mi visual se relaciona con lo que he aprendido acerca de </a:t>
            </a:r>
            <a:r>
              <a:rPr b="1" i="1" sz="2000">
                <a:solidFill>
                  <a:srgbClr val="7030A0"/>
                </a:solidFill>
              </a:rPr>
              <a:t>selección natural</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selección natural</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selección 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a:pPr>
            <a:r>
              <a:rPr sz="1800" i="0"/>
              <a:t>¿Por qué crees que la </a:t>
            </a:r>
            <a:r>
              <a:rPr sz="1800" i="0" b="1">
                <a:solidFill>
                  <a:srgbClr val="7030A0"/>
                </a:solidFill>
              </a:rPr>
              <a:t>selección natural</a:t>
            </a:r>
            <a:r>
              <a:rPr sz="1800" i="0"/>
              <a:t> ocurre durante un largo período de tiempo?</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¿Por qué crees que la </a:t>
            </a:r>
            <a:r>
              <a:rPr sz="1800" i="0" b="1">
                <a:solidFill>
                  <a:srgbClr val="7030A0"/>
                </a:solidFill>
              </a:rPr>
              <a:t>selección natural</a:t>
            </a:r>
            <a:r>
              <a:rPr sz="1800" i="0"/>
              <a:t> ocurre durante un largo período de tiempo?</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Creo que la </a:t>
            </a:r>
            <a:r>
              <a:rPr sz="1800" i="1" b="1">
                <a:solidFill>
                  <a:srgbClr val="7030A0"/>
                </a:solidFill>
              </a:rPr>
              <a:t>selección natural</a:t>
            </a:r>
            <a:r>
              <a:rPr sz="1800" i="1">
                <a:solidFill>
                  <a:srgbClr val="2E75B6"/>
                </a:solidFill>
              </a:rPr>
              <a:t> ocurre durante un largo período de tiempo porque...</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400"/>
            </a:pPr>
            <a:r>
              <a:rPr sz="1400" i="0"/>
              <a:t>¿Por qué crees que la </a:t>
            </a:r>
            <a:r>
              <a:rPr sz="1400" i="0" b="1">
                <a:solidFill>
                  <a:srgbClr val="7030A0"/>
                </a:solidFill>
              </a:rPr>
              <a:t>selección natural</a:t>
            </a:r>
            <a:r>
              <a:rPr sz="1400" i="0"/>
              <a:t> ocurre durante un largo período de tiempo?</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ocurre en la </a:t>
            </a:r>
            <a:r>
              <a:rPr sz="1100" b="1">
                <a:solidFill>
                  <a:srgbClr val="7030A0"/>
                </a:solidFill>
              </a:rPr>
              <a:t>selección natural</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En la </a:t>
            </a:r>
            <a:r>
              <a:rPr sz="1100" i="1" b="1">
                <a:solidFill>
                  <a:srgbClr val="7030A0"/>
                </a:solidFill>
              </a:rPr>
              <a:t>selección natural</a:t>
            </a:r>
            <a:r>
              <a:rPr sz="1100" i="1"/>
              <a:t>, …</a:t>
            </a:r>
          </a:p>
        </p:txBody>
      </p:sp>
      <p:pic>
        <p:nvPicPr>
          <p:cNvPr id="9" name="Picture 8" descr="S6e166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selección natural</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selección natural</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6e188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selección natural...</a:t>
            </a:r>
            <a:r>
              <a:rPr i="1"/>
              <a:t>
De esta visual, puedo inferir… </a:t>
            </a:r>
            <a:r>
              <a:t>(usa </a:t>
            </a:r>
            <a:r>
              <a:rPr b="1">
                <a:solidFill>
                  <a:srgbClr val="7030A0"/>
                </a:solidFill>
              </a:rPr>
              <a:t>selección natural</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e166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selección natural</a:t>
            </a:r>
            <a:r>
              <a:t>. Incluye otras 3-5 palabras de vocabulario en tu parrafo. Puedes incluir los siguientes inicios de oracion:</a:t>
            </a:r>
          </a:p>
          <a:p>
            <a:pPr marL="182880" indent="-128016">
              <a:spcAft>
                <a:spcPts val="0"/>
              </a:spcAft>
              <a:buChar char="•"/>
            </a:pPr>
            <a:r>
              <a:rPr sz="2000" i="1"/>
              <a:t>En la </a:t>
            </a:r>
            <a:r>
              <a:rPr sz="2000" i="1" b="1">
                <a:solidFill>
                  <a:srgbClr val="7030A0"/>
                </a:solidFill>
              </a:rPr>
              <a:t>selección natural</a:t>
            </a:r>
            <a:r>
              <a:rPr sz="2000" i="1"/>
              <a:t>, …</a:t>
            </a:r>
          </a:p>
          <a:p>
            <a:pPr marL="182880" indent="-128016">
              <a:spcAft>
                <a:spcPts val="0"/>
              </a:spcAft>
              <a:buChar char="•"/>
            </a:pPr>
            <a:r>
              <a:rPr sz="2000" i="1"/>
              <a:t>La </a:t>
            </a:r>
            <a:r>
              <a:rPr sz="2000" i="1" b="1">
                <a:solidFill>
                  <a:srgbClr val="7030A0"/>
                </a:solidFill>
              </a:rPr>
              <a:t>selección natural</a:t>
            </a:r>
            <a:r>
              <a:rPr sz="2000" i="1"/>
              <a:t> está relacionada con las </a:t>
            </a:r>
            <a:r>
              <a:rPr sz="2000" i="1" b="1">
                <a:solidFill>
                  <a:srgbClr val="7030A0"/>
                </a:solidFill>
              </a:rPr>
              <a:t>variaciones</a:t>
            </a:r>
            <a:r>
              <a:rPr sz="2000" i="1"/>
              <a:t> porque…</a:t>
            </a:r>
          </a:p>
          <a:p>
            <a:pPr marL="182880" indent="-128016">
              <a:spcAft>
                <a:spcPts val="0"/>
              </a:spcAft>
              <a:buChar char="•"/>
            </a:pPr>
            <a:r>
              <a:rPr sz="2000" i="1"/>
              <a:t>Creo que la </a:t>
            </a:r>
            <a:r>
              <a:rPr sz="2000" i="1" b="1">
                <a:solidFill>
                  <a:srgbClr val="7030A0"/>
                </a:solidFill>
              </a:rPr>
              <a:t>selección natural</a:t>
            </a:r>
            <a:r>
              <a:rPr sz="2000" i="1"/>
              <a:t> ocurre durante un largo período de tiempo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e1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e1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e1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selección natural</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selección natural</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¿Por qué crees que la </a:t>
            </a:r>
            <a:r>
              <a:rPr sz="1600" b="1">
                <a:solidFill>
                  <a:srgbClr val="7030A0"/>
                </a:solidFill>
              </a:rPr>
              <a:t>selección natural</a:t>
            </a:r>
            <a:r>
              <a:rPr sz="1600"/>
              <a:t> ocurre durante un largo período de tiempo?</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800" i="1"/>
              <a:t>Creo que la </a:t>
            </a:r>
            <a:r>
              <a:rPr sz="1800" i="1" b="1">
                <a:solidFill>
                  <a:srgbClr val="7030A0"/>
                </a:solidFill>
              </a:rPr>
              <a:t>selección natural</a:t>
            </a:r>
            <a:r>
              <a:rPr sz="1800" i="1"/>
              <a:t> ocurre durante un largo período de tiempo porque...</a:t>
            </a:r>
          </a:p>
        </p:txBody>
      </p:sp>
      <p:pic>
        <p:nvPicPr>
          <p:cNvPr id="38" name="Picture 37" descr="S6e166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S6e188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e1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ocurre en la </a:t>
            </a:r>
            <a:r>
              <a:rPr sz="1800" b="1">
                <a:solidFill>
                  <a:srgbClr val="7030A0"/>
                </a:solidFill>
              </a:rPr>
              <a:t>selección natural</a:t>
            </a:r>
            <a:r>
              <a:rPr sz="1800"/>
              <a:t>? </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En la </a:t>
            </a:r>
            <a:r>
              <a:rPr sz="1800" i="1" b="1">
                <a:solidFill>
                  <a:srgbClr val="7030A0"/>
                </a:solidFill>
              </a:rPr>
              <a:t>selección natural</a:t>
            </a:r>
            <a:r>
              <a:rPr sz="1800" i="1"/>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e1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una </a:t>
            </a:r>
            <a:r>
              <a:rPr sz="1800" b="1">
                <a:solidFill>
                  <a:srgbClr val="7030A0"/>
                </a:solidFill>
              </a:rPr>
              <a:t>variación</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Una </a:t>
            </a:r>
            <a:r>
              <a:rPr sz="1800" i="1" b="1">
                <a:solidFill>
                  <a:srgbClr val="7030A0"/>
                </a:solidFill>
              </a:rPr>
              <a:t>variación</a:t>
            </a:r>
            <a:r>
              <a:rPr sz="1800" i="1"/>
              <a:t> 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e1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e1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está relacionada la </a:t>
            </a:r>
            <a:r>
              <a:rPr sz="1800" b="1">
                <a:solidFill>
                  <a:srgbClr val="7030A0"/>
                </a:solidFill>
              </a:rPr>
              <a:t>selección natural</a:t>
            </a:r>
            <a:r>
              <a:rPr sz="1800"/>
              <a:t> con las </a:t>
            </a:r>
            <a:r>
              <a:rPr sz="1800" b="1">
                <a:solidFill>
                  <a:srgbClr val="7030A0"/>
                </a:solidFill>
              </a:rPr>
              <a:t>variaciones</a:t>
            </a:r>
            <a:r>
              <a:rPr sz="1800"/>
              <a:t>? </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La </a:t>
            </a:r>
            <a:r>
              <a:rPr sz="1800" i="1" b="1">
                <a:solidFill>
                  <a:srgbClr val="7030A0"/>
                </a:solidFill>
              </a:rPr>
              <a:t>selección natural</a:t>
            </a:r>
            <a:r>
              <a:rPr sz="1800" i="1"/>
              <a:t> está relacionada con las </a:t>
            </a:r>
            <a:r>
              <a:rPr sz="1800" i="1" b="1">
                <a:solidFill>
                  <a:srgbClr val="7030A0"/>
                </a:solidFill>
              </a:rPr>
              <a:t>variaciones</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