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6e04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afecta la </a:t>
            </a:r>
            <a:r>
              <a:rPr b="1">
                <a:solidFill>
                  <a:srgbClr val="7030A0"/>
                </a:solidFill>
              </a:rPr>
              <a:t>deposición</a:t>
            </a:r>
            <a:r>
              <a:t> a la arena y las rocas?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deposición</a:t>
            </a:r>
            <a:r>
              <a:t> afecta a la arena y las rocas al…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6e040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6e111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depende el </a:t>
            </a:r>
            <a:r>
              <a:rPr b="1">
                <a:solidFill>
                  <a:srgbClr val="7030A0"/>
                </a:solidFill>
              </a:rPr>
              <a:t>ciclo de las rocas</a:t>
            </a:r>
            <a:r>
              <a:t> de la </a:t>
            </a:r>
            <a:r>
              <a:rPr b="1">
                <a:solidFill>
                  <a:srgbClr val="7030A0"/>
                </a:solidFill>
              </a:rPr>
              <a:t>deposición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ciclo de las rocas</a:t>
            </a:r>
            <a:r>
              <a:t> depende de la </a:t>
            </a:r>
            <a:r>
              <a:rPr b="1">
                <a:solidFill>
                  <a:srgbClr val="7030A0"/>
                </a:solidFill>
              </a:rPr>
              <a:t>deposición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se vería afectado el </a:t>
            </a:r>
            <a:r>
              <a:rPr b="1" sz="2000">
                <a:solidFill>
                  <a:srgbClr val="7030A0"/>
                </a:solidFill>
              </a:rPr>
              <a:t>ciclo de las rocas</a:t>
            </a:r>
            <a:r>
              <a:rPr b="1" sz="2000"/>
              <a:t> si la Tierra se enfriara mucho?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Si la Tierra se enfriara mucho, predigo que el </a:t>
            </a:r>
            <a:r>
              <a:rPr b="1" sz="2000" i="1">
                <a:solidFill>
                  <a:srgbClr val="7030A0"/>
                </a:solidFill>
              </a:rPr>
              <a:t>ciclo de las rocas</a:t>
            </a:r>
            <a:r>
              <a:rPr i="1"/>
              <a:t> se vería afectado por…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6e11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6e04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6e111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vería afectado el </a:t>
            </a:r>
            <a:r>
              <a:rPr b="1">
                <a:solidFill>
                  <a:srgbClr val="7030A0"/>
                </a:solidFill>
              </a:rPr>
              <a:t>ciclo de las rocas</a:t>
            </a:r>
            <a:r>
              <a:t> si la Tierra se enfriara mucho?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Si la Tierra se enfriara mucho, predigo que el </a:t>
            </a:r>
            <a:r>
              <a:rPr b="1">
                <a:solidFill>
                  <a:srgbClr val="7030A0"/>
                </a:solidFill>
              </a:rPr>
              <a:t>ciclo de las rocas</a:t>
            </a:r>
            <a:r>
              <a:t> se vería afectado por…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11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ciclo de las rocas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ciclo de las rocas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11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ciclo de las rocas.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111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6e11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6e11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11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ciclo de las rocas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6e04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11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ciclo de las rocas...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ciclo de las rocas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11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11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ciclo de las rocas</a:t>
            </a:r>
            <a:r>
              <a:t>.
Incluye otras 3-5 palabras de vocabulario en tu párrafo. Puedes incluir los siguientes inicios de oración:​
​</a:t>
            </a:r>
            <a:r>
              <a:rPr i="1"/>
              <a:t>•   Durante el </a:t>
            </a:r>
            <a:r>
              <a:rPr i="1" b="1">
                <a:solidFill>
                  <a:srgbClr val="7030A0"/>
                </a:solidFill>
              </a:rPr>
              <a:t>ciclo de las rocas</a:t>
            </a:r>
            <a:r>
              <a:rPr i="1"/>
              <a:t>, …
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ciclo de las rocas</a:t>
            </a:r>
            <a:r>
              <a:rPr i="1"/>
              <a:t> depende de la </a:t>
            </a:r>
            <a:r>
              <a:rPr i="1" b="1">
                <a:solidFill>
                  <a:srgbClr val="7030A0"/>
                </a:solidFill>
              </a:rPr>
              <a:t>deposición</a:t>
            </a:r>
            <a:r>
              <a:rPr i="1"/>
              <a:t> porque…
</a:t>
            </a:r>
            <a:r>
              <a:rPr i="1"/>
              <a:t>•   Si la Tierra se enfriara mucho, predigo que el </a:t>
            </a:r>
            <a:r>
              <a:rPr i="1" b="1">
                <a:solidFill>
                  <a:srgbClr val="7030A0"/>
                </a:solidFill>
              </a:rPr>
              <a:t>ciclo de las rocas</a:t>
            </a:r>
            <a:r>
              <a:rPr i="1"/>
              <a:t> se vería afectado por…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6e11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ciclo de las rocas.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se vería afectado el ciclo de las rocas si la Tierra se enfriara mucho? </a:t>
            </a:r>
            <a:r>
              <a:t>
</a:t>
            </a:r>
            <a:r>
              <a:rPr i="1"/>
              <a:t>Si la Tierra se enfriara mucho, predigo que el ciclo de las rocas se vería afectado por…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6e11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6e04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se vería afectado el </a:t>
            </a:r>
            <a:r>
              <a:rPr b="1" sz="2800">
                <a:solidFill>
                  <a:srgbClr val="7030A0"/>
                </a:solidFill>
              </a:rPr>
              <a:t>ciclo de las rocas</a:t>
            </a:r>
            <a:r>
              <a:rPr b="1" sz="2800"/>
              <a:t> si la Tierra se enfriara mucho?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6e11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6e04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11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04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6e111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ocurre durante el </a:t>
            </a:r>
            <a:r>
              <a:rPr b="1">
                <a:solidFill>
                  <a:srgbClr val="7030A0"/>
                </a:solidFill>
              </a:rPr>
              <a:t>ciclo de las rocas</a:t>
            </a:r>
            <a:r>
              <a:t>?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el </a:t>
            </a:r>
            <a:r>
              <a:rPr b="1">
                <a:solidFill>
                  <a:srgbClr val="7030A0"/>
                </a:solidFill>
              </a:rPr>
              <a:t>ciclo de las rocas</a:t>
            </a:r>
            <a:r>
              <a:t>, 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