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4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compone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está compuesta por…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4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pura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</a:t>
            </a:r>
            <a:r>
              <a:rPr b="1" sz="2000">
                <a:solidFill>
                  <a:srgbClr val="7030A0"/>
                </a:solidFill>
              </a:rPr>
              <a:t>elemento</a:t>
            </a:r>
            <a:r>
              <a:rPr b="1" sz="2000"/>
              <a:t> se considera una </a:t>
            </a:r>
            <a:r>
              <a:rPr b="1" sz="2000">
                <a:solidFill>
                  <a:srgbClr val="7030A0"/>
                </a:solidFill>
              </a:rPr>
              <a:t>sustancia pura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2000" i="1">
                <a:solidFill>
                  <a:srgbClr val="7030A0"/>
                </a:solidFill>
              </a:rPr>
              <a:t>elemento</a:t>
            </a:r>
            <a:r>
              <a:rPr i="1"/>
              <a:t> se considera una </a:t>
            </a:r>
            <a:r>
              <a:rPr b="1" sz="2000" i="1">
                <a:solidFill>
                  <a:srgbClr val="7030A0"/>
                </a:solidFill>
              </a:rPr>
              <a:t>sustancia pura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6e10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molécula</a:t>
            </a:r>
            <a:r>
              <a:rPr i="1"/>
              <a:t> porque...
</a:t>
            </a:r>
            <a:r>
              <a:rPr i="1"/>
              <a:t>•   Yo creo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 considera una </a:t>
            </a:r>
            <a:r>
              <a:rPr i="1" b="1">
                <a:solidFill>
                  <a:srgbClr val="7030A0"/>
                </a:solidFill>
              </a:rPr>
              <a:t>sustancia pura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elemento se considera una sustancia pura?</a:t>
            </a:r>
            <a:r>
              <a:t>
</a:t>
            </a:r>
            <a:r>
              <a:rPr i="1"/>
              <a:t>Yo creo que un elemento se considera una sustancia pura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</a:t>
            </a:r>
            <a:r>
              <a:rPr b="1" sz="2800">
                <a:solidFill>
                  <a:srgbClr val="7030A0"/>
                </a:solidFill>
              </a:rPr>
              <a:t>elemento</a:t>
            </a:r>
            <a:r>
              <a:rPr b="1" sz="2800"/>
              <a:t> se considera una </a:t>
            </a:r>
            <a:r>
              <a:rPr b="1" sz="2800">
                <a:solidFill>
                  <a:srgbClr val="7030A0"/>
                </a:solidFill>
              </a:rPr>
              <a:t>sustancia pura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