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42.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3.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image" Target="../media/image4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7.png"/><Relationship Id="rId22" Type="http://schemas.openxmlformats.org/officeDocument/2006/relationships/image" Target="../media/image48.png"/><Relationship Id="rId23" Type="http://schemas.openxmlformats.org/officeDocument/2006/relationships/image" Target="../media/image49.png"/><Relationship Id="rId24" Type="http://schemas.openxmlformats.org/officeDocument/2006/relationships/image" Target="../media/image5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1.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2.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9.xml"/><Relationship Id="rId8" Type="http://schemas.openxmlformats.org/officeDocument/2006/relationships/image" Target="../media/image53.png"/><Relationship Id="rId9" Type="http://schemas.openxmlformats.org/officeDocument/2006/relationships/image" Target="../media/image4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22.png"/><Relationship Id="rId7" Type="http://schemas.openxmlformats.org/officeDocument/2006/relationships/image" Target="../media/image32.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png"/><Relationship Id="rId9" Type="http://schemas.openxmlformats.org/officeDocument/2006/relationships/image" Target="../media/image36.png"/><Relationship Id="rId10" Type="http://schemas.openxmlformats.org/officeDocument/2006/relationships/image" Target="../media/image37.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6161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longitudinal wave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longitudinal wave</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6161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6187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transverse wave</a:t>
            </a:r>
            <a:r>
              <a:t> similar to a </a:t>
            </a:r>
            <a:r>
              <a:rPr b="1">
                <a:solidFill>
                  <a:srgbClr val="7030A0"/>
                </a:solidFill>
              </a:rPr>
              <a:t>longitudinal wave</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transverse wave</a:t>
            </a:r>
            <a:r>
              <a:t> is similar to a </a:t>
            </a:r>
            <a:r>
              <a:rPr b="1">
                <a:solidFill>
                  <a:srgbClr val="7030A0"/>
                </a:solidFill>
              </a:rPr>
              <a:t>longitudinal wave</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6187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 </a:t>
            </a:r>
            <a:r>
              <a:rPr b="1">
                <a:solidFill>
                  <a:srgbClr val="7030A0"/>
                </a:solidFill>
              </a:rPr>
              <a:t>transverse wave</a:t>
            </a:r>
            <a:r>
              <a:t> similar to a </a:t>
            </a:r>
            <a:r>
              <a:rPr b="1">
                <a:solidFill>
                  <a:srgbClr val="7030A0"/>
                </a:solidFill>
              </a:rPr>
              <a:t>longitudinal wave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transverse wave</a:t>
            </a:r>
            <a:r>
              <a:t> is similar to a </a:t>
            </a:r>
            <a:r>
              <a:rPr b="1">
                <a:solidFill>
                  <a:srgbClr val="7030A0"/>
                </a:solidFill>
              </a:rPr>
              <a:t>longitudinal wave</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6187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another example of a </a:t>
            </a:r>
            <a:r>
              <a:rPr b="1">
                <a:solidFill>
                  <a:srgbClr val="7030A0"/>
                </a:solidFill>
              </a:rPr>
              <a:t>transverse wave</a:t>
            </a:r>
            <a:r>
              <a:t>? How do you know?</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________ is an example of a </a:t>
            </a:r>
            <a:r>
              <a:rPr b="1">
                <a:solidFill>
                  <a:srgbClr val="7030A0"/>
                </a:solidFill>
              </a:rPr>
              <a:t>transverse wave</a:t>
            </a:r>
            <a:r>
              <a:t>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18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transverse wave.</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187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618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618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187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transverse wave</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6161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18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transverse wave...</a:t>
            </a:r>
            <a:r>
              <a:rPr i="1"/>
              <a:t>
From this visual, I can infer… </a:t>
            </a:r>
            <a:r>
              <a:rPr i="0"/>
              <a:t>(use </a:t>
            </a:r>
            <a:r>
              <a:rPr b="1">
                <a:solidFill>
                  <a:srgbClr val="7030A0"/>
                </a:solidFill>
              </a:rPr>
              <a:t>transverse wave</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18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18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transverse wave</a:t>
            </a:r>
            <a:r>
              <a:t>.
Include 3-5 other vocabulary words in your paragraph. You may include the following stems:​
</a:t>
            </a:r>
            <a:r>
              <a:rPr i="1"/>
              <a:t>•   A </a:t>
            </a:r>
            <a:r>
              <a:rPr i="1" b="1">
                <a:solidFill>
                  <a:srgbClr val="7030A0"/>
                </a:solidFill>
              </a:rPr>
              <a:t>transverse wave</a:t>
            </a:r>
            <a:r>
              <a:rPr i="1"/>
              <a:t> is...
</a:t>
            </a:r>
            <a:r>
              <a:rPr i="1"/>
              <a:t>•   A </a:t>
            </a:r>
            <a:r>
              <a:rPr i="1" b="1">
                <a:solidFill>
                  <a:srgbClr val="7030A0"/>
                </a:solidFill>
              </a:rPr>
              <a:t>transverse wave</a:t>
            </a:r>
            <a:r>
              <a:rPr i="1"/>
              <a:t> is similar to a </a:t>
            </a:r>
            <a:r>
              <a:rPr i="1" b="1">
                <a:solidFill>
                  <a:srgbClr val="7030A0"/>
                </a:solidFill>
              </a:rPr>
              <a:t>longitudinal wave</a:t>
            </a:r>
            <a:r>
              <a:rPr i="1"/>
              <a:t> because...
</a:t>
            </a:r>
            <a:r>
              <a:rPr i="1"/>
              <a:t>•   ________ is an example of a </a:t>
            </a:r>
            <a:r>
              <a:rPr i="1" b="1">
                <a:solidFill>
                  <a:srgbClr val="7030A0"/>
                </a:solidFill>
              </a:rPr>
              <a:t>transverse wave</a:t>
            </a:r>
            <a:r>
              <a:rPr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65265" cy="310896"/>
          </a:xfrm>
          <a:prstGeom prst="rect">
            <a:avLst/>
          </a:prstGeom>
        </p:spPr>
      </p:pic>
      <p:pic>
        <p:nvPicPr>
          <p:cNvPr id="9" name="Picture 8" descr="S6187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transverse wave.</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How is a transverse wave similar to a longitudinal wave?</a:t>
            </a:r>
            <a:r>
              <a:t>
</a:t>
            </a:r>
            <a:r>
              <a:rPr i="1"/>
              <a:t>A transverse wave is similar to a longitudinal wave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6187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6161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What is another example of a transverse wave? How do you know?</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word ____ means... because...</a:t>
            </a:r>
          </a:p>
          <a:p>
            <a:pPr>
              <a:lnSpc>
                <a:spcPct val="150000"/>
              </a:lnSpc>
              <a:defRPr i="1" sz="2400">
                <a:solidFill>
                  <a:srgbClr val="548235"/>
                </a:solidFill>
              </a:defRPr>
            </a:pPr>
            <a:r>
              <a:t>•   The picture makes me think of... because...</a:t>
            </a:r>
          </a:p>
        </p:txBody>
      </p:sp>
      <p:pic>
        <p:nvPicPr>
          <p:cNvPr id="7" name="Picture 6" descr="S6187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6161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618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616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6187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transverse wave</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transverse wave</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