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0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a:t>
            </a:r>
            <a:r>
              <a:rPr b="1">
                <a:solidFill>
                  <a:srgbClr val="7030A0"/>
                </a:solidFill>
              </a:rPr>
              <a:t>deposition</a:t>
            </a:r>
            <a:r>
              <a:t> affect sand and rocks?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Deposition</a:t>
            </a:r>
            <a:r>
              <a:t> affects sand and rocks by…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604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611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does the </a:t>
            </a:r>
            <a:r>
              <a:rPr b="1">
                <a:solidFill>
                  <a:srgbClr val="7030A0"/>
                </a:solidFill>
              </a:rPr>
              <a:t>rock cycle</a:t>
            </a:r>
            <a:r>
              <a:t> depend on </a:t>
            </a:r>
            <a:r>
              <a:rPr b="1">
                <a:solidFill>
                  <a:srgbClr val="7030A0"/>
                </a:solidFill>
              </a:rPr>
              <a:t>deposition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rock cycle</a:t>
            </a:r>
            <a:r>
              <a:t> depends on </a:t>
            </a:r>
            <a:r>
              <a:rPr b="1">
                <a:solidFill>
                  <a:srgbClr val="7030A0"/>
                </a:solidFill>
              </a:rPr>
              <a:t>deposition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11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the </a:t>
            </a:r>
            <a:r>
              <a:rPr b="1">
                <a:solidFill>
                  <a:srgbClr val="7030A0"/>
                </a:solidFill>
              </a:rPr>
              <a:t>rock cycle</a:t>
            </a:r>
            <a:r>
              <a:t> depend on </a:t>
            </a:r>
            <a:r>
              <a:rPr b="1">
                <a:solidFill>
                  <a:srgbClr val="7030A0"/>
                </a:solidFill>
              </a:rPr>
              <a:t>deposition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rock cycle</a:t>
            </a:r>
            <a:r>
              <a:t> depends on </a:t>
            </a:r>
            <a:r>
              <a:rPr b="1">
                <a:solidFill>
                  <a:srgbClr val="7030A0"/>
                </a:solidFill>
              </a:rPr>
              <a:t>deposition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611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the </a:t>
            </a:r>
            <a:r>
              <a:rPr b="1">
                <a:solidFill>
                  <a:srgbClr val="7030A0"/>
                </a:solidFill>
              </a:rPr>
              <a:t>rock cycle</a:t>
            </a:r>
            <a:r>
              <a:t> be affected if the Earth became much colder?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the Earth became much colder, I predict the </a:t>
            </a:r>
            <a:r>
              <a:rPr b="1">
                <a:solidFill>
                  <a:srgbClr val="7030A0"/>
                </a:solidFill>
              </a:rPr>
              <a:t>rock cycle</a:t>
            </a:r>
            <a:r>
              <a:t> would be affected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1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rock cycle.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1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11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611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1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rock cycle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6040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1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rock cycle...</a:t>
            </a:r>
            <a:r>
              <a:rPr i="1"/>
              <a:t>
From this visual, I can infer… </a:t>
            </a:r>
            <a:r>
              <a:rPr i="0"/>
              <a:t>(use </a:t>
            </a:r>
            <a:r>
              <a:rPr b="1">
                <a:solidFill>
                  <a:srgbClr val="7030A0"/>
                </a:solidFill>
              </a:rPr>
              <a:t>rock cycle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1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611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rock cycle</a:t>
            </a:r>
            <a:r>
              <a:t>.
Include 3-5 other vocabulary words in your paragraph. You may include the following stems:​
</a:t>
            </a:r>
            <a:r>
              <a:rPr i="1"/>
              <a:t>•   During the </a:t>
            </a:r>
            <a:r>
              <a:rPr i="1" b="1">
                <a:solidFill>
                  <a:srgbClr val="7030A0"/>
                </a:solidFill>
              </a:rPr>
              <a:t>rock cycle</a:t>
            </a:r>
            <a:r>
              <a:rPr i="1"/>
              <a:t>, …
</a:t>
            </a:r>
            <a:r>
              <a:rPr i="1"/>
              <a:t>•   The </a:t>
            </a:r>
            <a:r>
              <a:rPr i="1" b="1">
                <a:solidFill>
                  <a:srgbClr val="7030A0"/>
                </a:solidFill>
              </a:rPr>
              <a:t>rock cycle</a:t>
            </a:r>
            <a:r>
              <a:rPr i="1"/>
              <a:t> depends on </a:t>
            </a:r>
            <a:r>
              <a:rPr i="1" b="1">
                <a:solidFill>
                  <a:srgbClr val="7030A0"/>
                </a:solidFill>
              </a:rPr>
              <a:t>deposition</a:t>
            </a:r>
            <a:r>
              <a:rPr i="1"/>
              <a:t> because…
</a:t>
            </a:r>
            <a:r>
              <a:rPr i="1"/>
              <a:t>•   If the Earth became much colder, I predict the </a:t>
            </a:r>
            <a:r>
              <a:rPr i="1" b="1">
                <a:solidFill>
                  <a:srgbClr val="7030A0"/>
                </a:solidFill>
              </a:rPr>
              <a:t>rock cycle</a:t>
            </a:r>
            <a:r>
              <a:rPr i="1"/>
              <a:t> would be affected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611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rock cycle.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would the rock cycle be affected if the Earth became much colder?</a:t>
            </a:r>
            <a:r>
              <a:t>
</a:t>
            </a:r>
            <a:r>
              <a:rPr i="1"/>
              <a:t>If the Earth became much colder, I predict the rock cycle would be affected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611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604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would the rock cycle be affected if the Earth became much colder?</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611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60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11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60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611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the </a:t>
            </a:r>
            <a:r>
              <a:rPr b="1">
                <a:solidFill>
                  <a:srgbClr val="7030A0"/>
                </a:solidFill>
              </a:rPr>
              <a:t>rock cycle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a:t>
            </a:r>
            <a:r>
              <a:rPr b="1">
                <a:solidFill>
                  <a:srgbClr val="7030A0"/>
                </a:solidFill>
              </a:rPr>
              <a:t>rock cycle</a:t>
            </a:r>
            <a:r>
              <a:t>,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