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605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geothermal</a:t>
            </a:r>
            <a:r>
              <a:t> energy used?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Geothermal</a:t>
            </a:r>
            <a:r>
              <a:t> energy…</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605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606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hydropower</a:t>
            </a:r>
            <a:r>
              <a:t> similar to </a:t>
            </a:r>
            <a:r>
              <a:rPr b="1">
                <a:solidFill>
                  <a:srgbClr val="7030A0"/>
                </a:solidFill>
              </a:rPr>
              <a:t>geothermal</a:t>
            </a:r>
            <a:r>
              <a:t> energy?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Hydropower</a:t>
            </a:r>
            <a:r>
              <a:t> is similar to </a:t>
            </a:r>
            <a:r>
              <a:rPr b="1">
                <a:solidFill>
                  <a:srgbClr val="7030A0"/>
                </a:solidFill>
              </a:rPr>
              <a:t>geothermal</a:t>
            </a:r>
            <a:r>
              <a:t> energy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606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hydropower</a:t>
            </a:r>
            <a:r>
              <a:t> similar to </a:t>
            </a:r>
            <a:r>
              <a:rPr b="1">
                <a:solidFill>
                  <a:srgbClr val="7030A0"/>
                </a:solidFill>
              </a:rPr>
              <a:t>geothermal</a:t>
            </a:r>
            <a:r>
              <a:t> energy?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Hydropower</a:t>
            </a:r>
            <a:r>
              <a:t> is similar to </a:t>
            </a:r>
            <a:r>
              <a:rPr b="1">
                <a:solidFill>
                  <a:srgbClr val="7030A0"/>
                </a:solidFill>
              </a:rPr>
              <a:t>geothermal</a:t>
            </a:r>
            <a:r>
              <a:t> energy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606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might be one disadvantage of </a:t>
            </a:r>
            <a:r>
              <a:rPr b="1">
                <a:solidFill>
                  <a:srgbClr val="7030A0"/>
                </a:solidFill>
              </a:rPr>
              <a:t>hydropower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disadvantage of </a:t>
            </a:r>
            <a:r>
              <a:rPr b="1">
                <a:solidFill>
                  <a:srgbClr val="7030A0"/>
                </a:solidFill>
              </a:rPr>
              <a:t>hydropower</a:t>
            </a:r>
            <a:r>
              <a:t> might be…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hydropower.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6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6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hydropower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6058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hydropower...</a:t>
            </a:r>
            <a:r>
              <a:rPr i="1"/>
              <a:t>
From this visual, I can infer… </a:t>
            </a:r>
            <a:r>
              <a:rPr i="0"/>
              <a:t>(use </a:t>
            </a:r>
            <a:r>
              <a:rPr b="1">
                <a:solidFill>
                  <a:srgbClr val="7030A0"/>
                </a:solidFill>
              </a:rPr>
              <a:t>hydropower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hydropower</a:t>
            </a:r>
            <a:r>
              <a:t>.
Include 3-5 other vocabulary words in your paragraph. You may include the following stems:​
</a:t>
            </a:r>
            <a:r>
              <a:rPr i="1"/>
              <a:t>•   I think it is called </a:t>
            </a:r>
            <a:r>
              <a:rPr i="1" b="1">
                <a:solidFill>
                  <a:srgbClr val="7030A0"/>
                </a:solidFill>
              </a:rPr>
              <a:t>hydropower</a:t>
            </a:r>
            <a:r>
              <a:rPr i="1"/>
              <a:t> because…
</a:t>
            </a:r>
            <a:r>
              <a:rPr i="1"/>
              <a:t>•   </a:t>
            </a:r>
            <a:r>
              <a:rPr i="1" b="1">
                <a:solidFill>
                  <a:srgbClr val="7030A0"/>
                </a:solidFill>
              </a:rPr>
              <a:t>Hydropower</a:t>
            </a:r>
            <a:r>
              <a:rPr i="1"/>
              <a:t> is similar to </a:t>
            </a:r>
            <a:r>
              <a:rPr i="1" b="1">
                <a:solidFill>
                  <a:srgbClr val="7030A0"/>
                </a:solidFill>
              </a:rPr>
              <a:t>geothermal</a:t>
            </a:r>
            <a:r>
              <a:rPr i="1"/>
              <a:t> energy because…
</a:t>
            </a:r>
            <a:r>
              <a:rPr i="1"/>
              <a:t>•   One disadvantage of </a:t>
            </a:r>
            <a:r>
              <a:rPr i="1" b="1">
                <a:solidFill>
                  <a:srgbClr val="7030A0"/>
                </a:solidFill>
              </a:rPr>
              <a:t>hydropower</a:t>
            </a:r>
            <a:r>
              <a:rPr i="1"/>
              <a:t> might be…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6062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hydropower.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might be one disadvantage of hydropower?</a:t>
            </a:r>
            <a:r>
              <a:t>
</a:t>
            </a:r>
            <a:r>
              <a:rPr i="1"/>
              <a:t>One disadvantage of hydropower might be…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606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605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might be one disadvantage of hydropower?</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606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605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6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5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606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“Hydro-” means water. Why do you think it is called </a:t>
            </a:r>
            <a:r>
              <a:rPr b="1">
                <a:solidFill>
                  <a:srgbClr val="7030A0"/>
                </a:solidFill>
              </a:rPr>
              <a:t>hydropower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 think it is called </a:t>
            </a:r>
            <a:r>
              <a:rPr b="1">
                <a:solidFill>
                  <a:srgbClr val="7030A0"/>
                </a:solidFill>
              </a:rPr>
              <a:t>hydropower</a:t>
            </a:r>
            <a:r>
              <a:t> because…</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