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comprises a </a:t>
            </a:r>
            <a:r>
              <a:rPr b="1">
                <a:solidFill>
                  <a:srgbClr val="7030A0"/>
                </a:solidFill>
              </a:rPr>
              <a:t>molecule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molecule</a:t>
            </a:r>
            <a:r>
              <a:t> is comprised of...</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4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related to a </a:t>
            </a:r>
            <a:r>
              <a:rPr b="1">
                <a:solidFill>
                  <a:srgbClr val="7030A0"/>
                </a:solidFill>
              </a:rPr>
              <a:t>molecule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related to a </a:t>
            </a:r>
            <a:r>
              <a:rPr b="1">
                <a:solidFill>
                  <a:srgbClr val="7030A0"/>
                </a:solidFill>
              </a:rPr>
              <a:t>molecule</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element</a:t>
            </a:r>
            <a:r>
              <a:t> related to a </a:t>
            </a:r>
            <a:r>
              <a:rPr b="1">
                <a:solidFill>
                  <a:srgbClr val="7030A0"/>
                </a:solidFill>
              </a:rPr>
              <a:t>molecule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 related to a </a:t>
            </a:r>
            <a:r>
              <a:rPr b="1">
                <a:solidFill>
                  <a:srgbClr val="7030A0"/>
                </a:solidFill>
              </a:rPr>
              <a:t>molecule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0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substance</a:t>
            </a:r>
            <a:r>
              <a:t> a </a:t>
            </a:r>
            <a:r>
              <a:rPr b="1">
                <a:solidFill>
                  <a:srgbClr val="7030A0"/>
                </a:solidFill>
              </a:rPr>
              <a:t>pure substance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substance</a:t>
            </a:r>
            <a:r>
              <a:t> is </a:t>
            </a:r>
            <a:r>
              <a:rPr b="1">
                <a:solidFill>
                  <a:srgbClr val="7030A0"/>
                </a:solidFill>
              </a:rPr>
              <a:t>pure</a:t>
            </a:r>
            <a:r>
              <a:t> if…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an </a:t>
            </a:r>
            <a:r>
              <a:rPr b="1">
                <a:solidFill>
                  <a:srgbClr val="7030A0"/>
                </a:solidFill>
              </a:rPr>
              <a:t>element</a:t>
            </a:r>
            <a:r>
              <a:t> considered a </a:t>
            </a:r>
            <a:r>
              <a:rPr b="1">
                <a:solidFill>
                  <a:srgbClr val="7030A0"/>
                </a:solidFill>
              </a:rPr>
              <a:t>pure substance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a:t>
            </a:r>
            <a:r>
              <a:rPr b="1">
                <a:solidFill>
                  <a:srgbClr val="7030A0"/>
                </a:solidFill>
              </a:rPr>
              <a:t>element</a:t>
            </a:r>
            <a:r>
              <a:t> is considered a </a:t>
            </a:r>
            <a:r>
              <a:rPr b="1">
                <a:solidFill>
                  <a:srgbClr val="7030A0"/>
                </a:solidFill>
              </a:rPr>
              <a:t>pure substance</a:t>
            </a:r>
            <a:r>
              <a:t> because…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16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An </a:t>
            </a:r>
            <a:r>
              <a:rPr i="1" b="1">
                <a:solidFill>
                  <a:srgbClr val="7030A0"/>
                </a:solidFill>
              </a:rPr>
              <a:t>element</a:t>
            </a:r>
            <a:r>
              <a:rPr i="1"/>
              <a:t> is…
</a:t>
            </a:r>
            <a:r>
              <a:rPr i="1"/>
              <a:t>•   An </a:t>
            </a:r>
            <a:r>
              <a:rPr i="1" b="1">
                <a:solidFill>
                  <a:srgbClr val="7030A0"/>
                </a:solidFill>
              </a:rPr>
              <a:t>element</a:t>
            </a:r>
            <a:r>
              <a:rPr i="1"/>
              <a:t> is related to a </a:t>
            </a:r>
            <a:r>
              <a:rPr i="1" b="1">
                <a:solidFill>
                  <a:srgbClr val="7030A0"/>
                </a:solidFill>
              </a:rPr>
              <a:t>molecule</a:t>
            </a:r>
            <a:r>
              <a:rPr i="1"/>
              <a:t> because…
</a:t>
            </a:r>
            <a:r>
              <a:rPr i="1"/>
              <a:t>•   I think an </a:t>
            </a:r>
            <a:r>
              <a:rPr i="1" b="1">
                <a:solidFill>
                  <a:srgbClr val="7030A0"/>
                </a:solidFill>
              </a:rPr>
              <a:t>element</a:t>
            </a:r>
            <a:r>
              <a:rPr i="1"/>
              <a:t> is considered a </a:t>
            </a:r>
            <a:r>
              <a:rPr i="1" b="1">
                <a:solidFill>
                  <a:srgbClr val="7030A0"/>
                </a:solidFill>
              </a:rPr>
              <a:t>pure substance</a:t>
            </a:r>
            <a:r>
              <a:rPr i="1"/>
              <a: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04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an element considered a pure substance?
</a:t>
            </a:r>
            <a:r>
              <a:t>
</a:t>
            </a:r>
            <a:r>
              <a:rPr i="1"/>
              <a:t>I think an element is considered a pure substance because…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04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6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is an element considered a pure substance?</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04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4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