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5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effect does </a:t>
            </a:r>
            <a:r>
              <a:rPr b="1">
                <a:solidFill>
                  <a:srgbClr val="7030A0"/>
                </a:solidFill>
              </a:rPr>
              <a:t>gravity</a:t>
            </a:r>
            <a:r>
              <a:t> have on an object?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Gravity</a:t>
            </a:r>
            <a:r>
              <a:t> affects objects by…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05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does </a:t>
            </a:r>
            <a:r>
              <a:rPr b="1">
                <a:solidFill>
                  <a:srgbClr val="7030A0"/>
                </a:solidFill>
              </a:rPr>
              <a:t>compaction</a:t>
            </a:r>
            <a:r>
              <a:t> depend on </a:t>
            </a:r>
            <a:r>
              <a:rPr b="1">
                <a:solidFill>
                  <a:srgbClr val="7030A0"/>
                </a:solidFill>
              </a:rPr>
              <a:t>gravity</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Compaction</a:t>
            </a:r>
            <a:r>
              <a:t> depends on </a:t>
            </a:r>
            <a:r>
              <a:rPr b="1">
                <a:solidFill>
                  <a:srgbClr val="7030A0"/>
                </a:solidFill>
              </a:rPr>
              <a:t>gravity</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t>
            </a:r>
            <a:r>
              <a:rPr b="1">
                <a:solidFill>
                  <a:srgbClr val="7030A0"/>
                </a:solidFill>
              </a:rPr>
              <a:t>compaction</a:t>
            </a:r>
            <a:r>
              <a:t> depend on </a:t>
            </a:r>
            <a:r>
              <a:rPr b="1">
                <a:solidFill>
                  <a:srgbClr val="7030A0"/>
                </a:solidFill>
              </a:rPr>
              <a:t>gravity</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Compaction</a:t>
            </a:r>
            <a:r>
              <a:t> depends on </a:t>
            </a:r>
            <a:r>
              <a:rPr b="1">
                <a:solidFill>
                  <a:srgbClr val="7030A0"/>
                </a:solidFill>
              </a:rPr>
              <a:t>gravity</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sedimentary rock</a:t>
            </a:r>
            <a:r>
              <a:t> formed?​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Sedimentary rock</a:t>
            </a:r>
            <a:r>
              <a:t> is formed when…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a:t>
            </a:r>
            <a:r>
              <a:rPr b="1">
                <a:solidFill>
                  <a:srgbClr val="7030A0"/>
                </a:solidFill>
              </a:rPr>
              <a:t>sedimentary rocks</a:t>
            </a:r>
            <a:r>
              <a:t> look like if </a:t>
            </a:r>
            <a:r>
              <a:rPr b="1">
                <a:solidFill>
                  <a:srgbClr val="7030A0"/>
                </a:solidFill>
              </a:rPr>
              <a:t>compaction</a:t>
            </a:r>
            <a:r>
              <a:t> did not occur?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t>
            </a:r>
            <a:r>
              <a:rPr b="1">
                <a:solidFill>
                  <a:srgbClr val="7030A0"/>
                </a:solidFill>
              </a:rPr>
              <a:t>compaction</a:t>
            </a:r>
            <a:r>
              <a:t> did not occur, then </a:t>
            </a:r>
            <a:r>
              <a:rPr b="1">
                <a:solidFill>
                  <a:srgbClr val="7030A0"/>
                </a:solidFill>
              </a:rPr>
              <a:t>sedimentary rocks</a:t>
            </a:r>
            <a:r>
              <a:t> would…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compaction.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compaction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605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compaction...</a:t>
            </a:r>
            <a:r>
              <a:rPr i="1"/>
              <a:t>
From this visual, I can infer… </a:t>
            </a:r>
            <a:r>
              <a:rPr i="0"/>
              <a:t>(use </a:t>
            </a:r>
            <a:r>
              <a:rPr b="1">
                <a:solidFill>
                  <a:srgbClr val="7030A0"/>
                </a:solidFill>
              </a:rPr>
              <a:t>compaction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compaction</a:t>
            </a:r>
            <a:r>
              <a:t>.
Include 3-5 other vocabulary words in your paragraph. You may include the following stems:​
</a:t>
            </a:r>
            <a:r>
              <a:rPr i="1"/>
              <a:t>•   During the process of </a:t>
            </a:r>
            <a:r>
              <a:rPr i="1" b="1">
                <a:solidFill>
                  <a:srgbClr val="7030A0"/>
                </a:solidFill>
              </a:rPr>
              <a:t>compaction</a:t>
            </a:r>
            <a:r>
              <a:rPr i="1"/>
              <a:t>, …
</a:t>
            </a:r>
            <a:r>
              <a:rPr i="1"/>
              <a:t>•   </a:t>
            </a:r>
            <a:r>
              <a:rPr i="1" b="1">
                <a:solidFill>
                  <a:srgbClr val="7030A0"/>
                </a:solidFill>
              </a:rPr>
              <a:t>Compaction</a:t>
            </a:r>
            <a:r>
              <a:rPr i="1"/>
              <a:t> depends on </a:t>
            </a:r>
            <a:r>
              <a:rPr i="1" b="1">
                <a:solidFill>
                  <a:srgbClr val="7030A0"/>
                </a:solidFill>
              </a:rPr>
              <a:t>gravity</a:t>
            </a:r>
            <a:r>
              <a:rPr i="1"/>
              <a:t> because…
</a:t>
            </a:r>
            <a:r>
              <a:rPr i="1"/>
              <a:t>•   If </a:t>
            </a:r>
            <a:r>
              <a:rPr i="1" b="1">
                <a:solidFill>
                  <a:srgbClr val="7030A0"/>
                </a:solidFill>
              </a:rPr>
              <a:t>compaction</a:t>
            </a:r>
            <a:r>
              <a:rPr i="1"/>
              <a:t> did not occur, then </a:t>
            </a:r>
            <a:r>
              <a:rPr i="1" b="1">
                <a:solidFill>
                  <a:srgbClr val="7030A0"/>
                </a:solidFill>
              </a:rPr>
              <a:t>sedimentary rocks</a:t>
            </a:r>
            <a:r>
              <a:rPr i="1"/>
              <a:t> would…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602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compaction.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would sedimentary rocks look like if compaction did not occur?
</a:t>
            </a:r>
            <a:r>
              <a:t>
</a:t>
            </a:r>
            <a:r>
              <a:rPr i="1"/>
              <a:t>If compaction did not occur, then sedimentary rocks would…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602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05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would sedimentary rocks look like if compaction did not occur?</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602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05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the process of </a:t>
            </a:r>
            <a:r>
              <a:rPr b="1">
                <a:solidFill>
                  <a:srgbClr val="7030A0"/>
                </a:solidFill>
              </a:rPr>
              <a:t>compaction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compaction</a:t>
            </a:r>
            <a:r>
              <a:t>, …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