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53.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606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Hetero- means “different.”  What does “different” have to do with how </a:t>
            </a:r>
            <a:r>
              <a:rPr b="1">
                <a:solidFill>
                  <a:srgbClr val="7030A0"/>
                </a:solidFill>
              </a:rPr>
              <a:t>heterotrophs</a:t>
            </a:r>
            <a:r>
              <a:t> get their energy?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Heterotrophs</a:t>
            </a:r>
            <a:r>
              <a:t> get their energy by…​</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606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6009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autotrophs</a:t>
            </a:r>
            <a:r>
              <a:t> different from </a:t>
            </a:r>
            <a:r>
              <a:rPr b="1">
                <a:solidFill>
                  <a:srgbClr val="7030A0"/>
                </a:solidFill>
              </a:rPr>
              <a:t>heterotrophs</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Autotrophs</a:t>
            </a:r>
            <a:r>
              <a:t> are different from </a:t>
            </a:r>
            <a:r>
              <a:rPr b="1">
                <a:solidFill>
                  <a:srgbClr val="7030A0"/>
                </a:solidFill>
              </a:rPr>
              <a:t>heterotrophs</a:t>
            </a:r>
            <a:r>
              <a:t> because…
</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600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are </a:t>
            </a:r>
            <a:r>
              <a:rPr b="1">
                <a:solidFill>
                  <a:srgbClr val="7030A0"/>
                </a:solidFill>
              </a:rPr>
              <a:t>autotrophs</a:t>
            </a:r>
            <a:r>
              <a:t> different from </a:t>
            </a:r>
            <a:r>
              <a:rPr b="1">
                <a:solidFill>
                  <a:srgbClr val="7030A0"/>
                </a:solidFill>
              </a:rPr>
              <a:t>heterotrophs</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Autotrophs</a:t>
            </a:r>
            <a:r>
              <a:t> are different from </a:t>
            </a:r>
            <a:r>
              <a:rPr b="1">
                <a:solidFill>
                  <a:srgbClr val="7030A0"/>
                </a:solidFill>
              </a:rPr>
              <a:t>heterotrophs</a:t>
            </a:r>
            <a:r>
              <a:t> because…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609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organism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organism</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600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could you identify an </a:t>
            </a:r>
            <a:r>
              <a:rPr b="1">
                <a:solidFill>
                  <a:srgbClr val="7030A0"/>
                </a:solidFill>
              </a:rPr>
              <a:t>organism</a:t>
            </a:r>
            <a:r>
              <a:t> as an </a:t>
            </a:r>
            <a:r>
              <a:rPr b="1">
                <a:solidFill>
                  <a:srgbClr val="7030A0"/>
                </a:solidFill>
              </a:rPr>
              <a:t>autotroph</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could identify an </a:t>
            </a:r>
            <a:r>
              <a:rPr b="1">
                <a:solidFill>
                  <a:srgbClr val="7030A0"/>
                </a:solidFill>
              </a:rPr>
              <a:t>organism</a:t>
            </a:r>
            <a:r>
              <a:t> as an </a:t>
            </a:r>
            <a:r>
              <a:rPr b="1">
                <a:solidFill>
                  <a:srgbClr val="7030A0"/>
                </a:solidFill>
              </a:rPr>
              <a:t>autotroph</a:t>
            </a:r>
            <a:r>
              <a:t> by…
</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autotroph.</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09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600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600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09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autotroph</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6061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autotroph...</a:t>
            </a:r>
            <a:r>
              <a:rPr i="1"/>
              <a:t>
From this visual, I can infer… </a:t>
            </a:r>
            <a:r>
              <a:rPr i="0"/>
              <a:t>(use </a:t>
            </a:r>
            <a:r>
              <a:rPr b="1">
                <a:solidFill>
                  <a:srgbClr val="7030A0"/>
                </a:solidFill>
              </a:rPr>
              <a:t>autotroph</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autotroph</a:t>
            </a:r>
            <a:r>
              <a:t>.
Include 3-5 other vocabulary words in your paragraph. You may include the following stems:​
</a:t>
            </a:r>
            <a:r>
              <a:rPr i="1"/>
              <a:t>•   </a:t>
            </a:r>
            <a:r>
              <a:rPr i="1" b="1">
                <a:solidFill>
                  <a:srgbClr val="7030A0"/>
                </a:solidFill>
              </a:rPr>
              <a:t>Autotrophs</a:t>
            </a:r>
            <a:r>
              <a:rPr i="1"/>
              <a:t> are…
</a:t>
            </a:r>
            <a:r>
              <a:rPr i="1"/>
              <a:t>•   </a:t>
            </a:r>
            <a:r>
              <a:rPr i="1" b="1">
                <a:solidFill>
                  <a:srgbClr val="7030A0"/>
                </a:solidFill>
              </a:rPr>
              <a:t>Autotrophs</a:t>
            </a:r>
            <a:r>
              <a:rPr i="1"/>
              <a:t> are different from </a:t>
            </a:r>
            <a:r>
              <a:rPr i="1" b="1">
                <a:solidFill>
                  <a:srgbClr val="7030A0"/>
                </a:solidFill>
              </a:rPr>
              <a:t>heterotrophs</a:t>
            </a:r>
            <a:r>
              <a:rPr i="1"/>
              <a:t> because…
</a:t>
            </a:r>
            <a:r>
              <a:rPr i="1"/>
              <a:t>•   I could identify an </a:t>
            </a:r>
            <a:r>
              <a:rPr i="1" b="1">
                <a:solidFill>
                  <a:srgbClr val="7030A0"/>
                </a:solidFill>
              </a:rPr>
              <a:t>organism</a:t>
            </a:r>
            <a:r>
              <a:rPr i="1"/>
              <a:t> as an </a:t>
            </a:r>
            <a:r>
              <a:rPr i="1" b="1">
                <a:solidFill>
                  <a:srgbClr val="7030A0"/>
                </a:solidFill>
              </a:rPr>
              <a:t>autotroph</a:t>
            </a:r>
            <a:r>
              <a:rPr i="1"/>
              <a:t> by…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6009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autotroph.</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could you identify an organism as an autotroph?
</a:t>
            </a:r>
            <a:r>
              <a:t>
</a:t>
            </a:r>
            <a:r>
              <a:rPr i="1"/>
              <a:t>I could identify an organism as an autotroph by…
</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6009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6061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could you identify an organism as an autotroph?</a:t>
            </a:r>
            <a:b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600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606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600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606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6009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kinds of </a:t>
            </a:r>
            <a:r>
              <a:rPr b="1">
                <a:solidFill>
                  <a:srgbClr val="7030A0"/>
                </a:solidFill>
              </a:rPr>
              <a:t>species</a:t>
            </a:r>
            <a:r>
              <a:t> are </a:t>
            </a:r>
            <a:r>
              <a:rPr b="1">
                <a:solidFill>
                  <a:srgbClr val="7030A0"/>
                </a:solidFill>
              </a:rPr>
              <a:t>autotrophs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Autotrophs</a:t>
            </a:r>
            <a:r>
              <a:t> are…
</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