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3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durante el proceso de </a:t>
            </a:r>
            <a:r>
              <a:rPr b="1">
                <a:solidFill>
                  <a:srgbClr val="7030A0"/>
                </a:solidFill>
              </a:rPr>
              <a:t>erosión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proceso de </a:t>
            </a:r>
            <a:r>
              <a:rPr b="1">
                <a:solidFill>
                  <a:srgbClr val="7030A0"/>
                </a:solidFill>
              </a:rPr>
              <a:t>erosión</a:t>
            </a:r>
            <a:r>
              <a:t>, …?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5e03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5e10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diferencia entre el proceso de la formación de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y el proceso de </a:t>
            </a:r>
            <a:r>
              <a:rPr b="1">
                <a:solidFill>
                  <a:srgbClr val="7030A0"/>
                </a:solidFill>
              </a:rPr>
              <a:t>erosión</a:t>
            </a:r>
            <a:r>
              <a:t>?  ¿Cuál es la similitud?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proceso de formación de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es diferente al proceso de </a:t>
            </a:r>
            <a:r>
              <a:rPr b="1">
                <a:solidFill>
                  <a:srgbClr val="7030A0"/>
                </a:solidFill>
              </a:rPr>
              <a:t>erosión</a:t>
            </a:r>
            <a:r>
              <a:t> en que…?
La formación de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es similar a la </a:t>
            </a:r>
            <a:r>
              <a:rPr b="1">
                <a:solidFill>
                  <a:srgbClr val="7030A0"/>
                </a:solidFill>
              </a:rPr>
              <a:t>erosión</a:t>
            </a:r>
            <a:r>
              <a:t> en 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Después que las </a:t>
            </a:r>
            <a:r>
              <a:rPr b="1" sz="2000">
                <a:solidFill>
                  <a:srgbClr val="7030A0"/>
                </a:solidFill>
              </a:rPr>
              <a:t>dunas de arena</a:t>
            </a:r>
            <a:r>
              <a:rPr b="1" sz="2000"/>
              <a:t> se forman, ¿qué piensas les sucede?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Pienso que las </a:t>
            </a:r>
            <a:r>
              <a:rPr b="1" sz="2000" i="1">
                <a:solidFill>
                  <a:srgbClr val="7030A0"/>
                </a:solidFill>
              </a:rPr>
              <a:t>dunas de arena</a:t>
            </a:r>
            <a:r>
              <a:rPr i="1"/>
              <a:t> eventualmente… porque…?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5e10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5e03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10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Después que las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se forman, ¿qué piensas les sucede?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Pienso que las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eventualmente… porque…?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dunas de arena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dunas de arena.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10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10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5e03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dunas de arena...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Las </a:t>
            </a:r>
            <a:r>
              <a:rPr i="1" b="1">
                <a:solidFill>
                  <a:srgbClr val="7030A0"/>
                </a:solidFill>
              </a:rPr>
              <a:t>dunas de arena</a:t>
            </a:r>
            <a:r>
              <a:rPr i="1"/>
              <a:t> se forman por…
</a:t>
            </a:r>
            <a:r>
              <a:rPr i="1"/>
              <a:t>•   El proceso de formación de </a:t>
            </a:r>
            <a:r>
              <a:rPr i="1" b="1">
                <a:solidFill>
                  <a:srgbClr val="7030A0"/>
                </a:solidFill>
              </a:rPr>
              <a:t>dunas de arena</a:t>
            </a:r>
            <a:r>
              <a:rPr i="1"/>
              <a:t> es diferente al proceso de </a:t>
            </a:r>
            <a:r>
              <a:rPr i="1" b="1">
                <a:solidFill>
                  <a:srgbClr val="7030A0"/>
                </a:solidFill>
              </a:rPr>
              <a:t>erosión</a:t>
            </a:r>
            <a:r>
              <a:rPr i="1"/>
              <a:t> en que…?
La formación de </a:t>
            </a:r>
            <a:r>
              <a:rPr i="1" b="1">
                <a:solidFill>
                  <a:srgbClr val="7030A0"/>
                </a:solidFill>
              </a:rPr>
              <a:t>dunas de arena</a:t>
            </a:r>
            <a:r>
              <a:rPr i="1"/>
              <a:t> es similar a la </a:t>
            </a:r>
            <a:r>
              <a:rPr i="1" b="1">
                <a:solidFill>
                  <a:srgbClr val="7030A0"/>
                </a:solidFill>
              </a:rPr>
              <a:t>erosión</a:t>
            </a:r>
            <a:r>
              <a:rPr i="1"/>
              <a:t> en que…
</a:t>
            </a:r>
            <a:r>
              <a:rPr i="1"/>
              <a:t>•   Pienso que las </a:t>
            </a:r>
            <a:r>
              <a:rPr i="1" b="1">
                <a:solidFill>
                  <a:srgbClr val="7030A0"/>
                </a:solidFill>
              </a:rPr>
              <a:t>dunas de arena</a:t>
            </a:r>
            <a:r>
              <a:rPr i="1"/>
              <a:t> eventualmente… porque…?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5e10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dunas de arena.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Después que las dunas de arena se forman, ¿qué piensas les sucede?</a:t>
            </a:r>
            <a:r>
              <a:t>
</a:t>
            </a:r>
            <a:r>
              <a:rPr i="1"/>
              <a:t>Pienso que las dunas de arena eventualmente… porque…?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5e10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5e03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Después que las </a:t>
            </a:r>
            <a:r>
              <a:rPr b="1" sz="2800">
                <a:solidFill>
                  <a:srgbClr val="7030A0"/>
                </a:solidFill>
              </a:rPr>
              <a:t>dunas de arena</a:t>
            </a:r>
            <a:r>
              <a:rPr b="1" sz="2800"/>
              <a:t> se forman, ¿qué piensas les sucede?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5e10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5e03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5e10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forman las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se forman por…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