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6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/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5e06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5e029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relación entre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y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densidad</a:t>
            </a:r>
            <a:r>
              <a:t> se relaciona con la </a:t>
            </a:r>
            <a:r>
              <a:rPr b="1">
                <a:solidFill>
                  <a:srgbClr val="7030A0"/>
                </a:solidFill>
              </a:rPr>
              <a:t>masa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¿Si tuvieras dos objetos, cómo podrías determinar cual es más </a:t>
            </a:r>
            <a:r>
              <a:rPr b="1" sz="2000">
                <a:solidFill>
                  <a:srgbClr val="7030A0"/>
                </a:solidFill>
              </a:rPr>
              <a:t>denso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Yo podría determinar cual objeto es más </a:t>
            </a:r>
            <a:r>
              <a:rPr b="1" sz="2000" i="1">
                <a:solidFill>
                  <a:srgbClr val="7030A0"/>
                </a:solidFill>
              </a:rPr>
              <a:t>denso</a:t>
            </a:r>
            <a:r>
              <a:rPr i="1"/>
              <a:t> por…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5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5e029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¿Si tuvieras dos objetos, cómo podrías determinar cual es más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Yo podría determinar cual objeto es más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 por…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denso/densidad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denso/densidad.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5e029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5e06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denso/densidad...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denso/densidad</a:t>
            </a:r>
            <a:r>
              <a:t>.
Incluye otras 3-5 palabras de vocabulario en tu párrafo. Puedes incluir los siguientes inicios de oración:​
​</a:t>
            </a:r>
            <a:r>
              <a:rPr i="1"/>
              <a:t>•   Si algo es más </a:t>
            </a:r>
            <a:r>
              <a:rPr i="1" b="1">
                <a:solidFill>
                  <a:srgbClr val="7030A0"/>
                </a:solidFill>
              </a:rPr>
              <a:t>denso</a:t>
            </a:r>
            <a:r>
              <a:rPr i="1"/>
              <a:t>, …
Si algo es menos </a:t>
            </a:r>
            <a:r>
              <a:rPr i="1" b="1">
                <a:solidFill>
                  <a:srgbClr val="7030A0"/>
                </a:solidFill>
              </a:rPr>
              <a:t>denso</a:t>
            </a:r>
            <a:r>
              <a:rPr i="1"/>
              <a:t>, 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densidad</a:t>
            </a:r>
            <a:r>
              <a:rPr i="1"/>
              <a:t> se relaciona con la </a:t>
            </a:r>
            <a:r>
              <a:rPr i="1" b="1">
                <a:solidFill>
                  <a:srgbClr val="7030A0"/>
                </a:solidFill>
              </a:rPr>
              <a:t>masa</a:t>
            </a:r>
            <a:r>
              <a:rPr i="1"/>
              <a:t> porque…
</a:t>
            </a:r>
            <a:r>
              <a:rPr i="1"/>
              <a:t>•   Yo podría determinar cual objeto es más </a:t>
            </a:r>
            <a:r>
              <a:rPr i="1" b="1">
                <a:solidFill>
                  <a:srgbClr val="7030A0"/>
                </a:solidFill>
              </a:rPr>
              <a:t>denso</a:t>
            </a:r>
            <a:r>
              <a:rPr i="1"/>
              <a:t> por…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5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denso/densidad.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¿Si tuvieras dos objetos, cómo podrías determinar cual es más denso?</a:t>
            </a:r>
            <a:r>
              <a:t>
</a:t>
            </a:r>
            <a:r>
              <a:rPr i="1"/>
              <a:t>Yo podría determinar cual objeto es más denso por…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5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¿Si tuvieras dos objetos, cómo podrías determinar cual es más </a:t>
            </a:r>
            <a:r>
              <a:rPr b="1" sz="2800">
                <a:solidFill>
                  <a:srgbClr val="7030A0"/>
                </a:solidFill>
              </a:rPr>
              <a:t>denso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5e029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5e06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5e06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5e029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significa que algo es más o menos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algo es más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, …
Si algo es menos </a:t>
            </a:r>
            <a:r>
              <a:rPr b="1">
                <a:solidFill>
                  <a:srgbClr val="7030A0"/>
                </a:solidFill>
              </a:rPr>
              <a:t>denso</a:t>
            </a:r>
            <a:r>
              <a:t>, 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