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5e01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durante el proceso de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proceso de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, …?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5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efecto ejerce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en un objeto?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ejerce un efecto sobre un objeto cuando…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5e05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5e01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depende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depende de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1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formas 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 se forman cuando…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verían las </a:t>
            </a:r>
            <a:r>
              <a:rPr b="1" sz="2000">
                <a:solidFill>
                  <a:srgbClr val="7030A0"/>
                </a:solidFill>
              </a:rPr>
              <a:t>rocas sedimentarias</a:t>
            </a:r>
            <a:r>
              <a:rPr b="1" sz="2000"/>
              <a:t> si no ocurriera la </a:t>
            </a:r>
            <a:r>
              <a:rPr b="1" sz="2000">
                <a:solidFill>
                  <a:srgbClr val="7030A0"/>
                </a:solidFill>
              </a:rPr>
              <a:t>compactación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no ocurriera la </a:t>
            </a:r>
            <a:r>
              <a:rPr b="1" sz="2000" i="1">
                <a:solidFill>
                  <a:srgbClr val="7030A0"/>
                </a:solidFill>
              </a:rPr>
              <a:t>compactación</a:t>
            </a:r>
            <a:r>
              <a:rPr i="1"/>
              <a:t> las </a:t>
            </a:r>
            <a:r>
              <a:rPr b="1" sz="2000" i="1">
                <a:solidFill>
                  <a:srgbClr val="7030A0"/>
                </a:solidFill>
              </a:rPr>
              <a:t>rocas sedimentarias</a:t>
            </a:r>
            <a:r>
              <a:rPr i="1"/>
              <a:t> 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5e01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5e0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5e1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1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verían 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 si no ocurriera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ocurriera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 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compactación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compactación.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1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1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5e05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5e11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compactación...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proceso de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, …?
</a:t>
            </a:r>
            <a:r>
              <a:rPr i="1"/>
              <a:t>•    La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 depende de la </a:t>
            </a:r>
            <a:r>
              <a:rPr i="1" b="1">
                <a:solidFill>
                  <a:srgbClr val="7030A0"/>
                </a:solidFill>
              </a:rPr>
              <a:t>gravedad</a:t>
            </a:r>
            <a:r>
              <a:rPr i="1"/>
              <a:t> porque…
</a:t>
            </a:r>
            <a:r>
              <a:rPr i="1"/>
              <a:t>•   Si no ocurriera la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 las </a:t>
            </a:r>
            <a:r>
              <a:rPr i="1" b="1">
                <a:solidFill>
                  <a:srgbClr val="7030A0"/>
                </a:solidFill>
              </a:rPr>
              <a:t>rocas sedimentarias</a:t>
            </a:r>
            <a:r>
              <a:rPr i="1"/>
              <a:t> 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5e01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compactación.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verían las rocas sedimentarias si no ocurriera la compactación?</a:t>
            </a:r>
            <a:r>
              <a:t>
</a:t>
            </a:r>
            <a:r>
              <a:rPr i="1"/>
              <a:t>Si no ocurriera la compactación las rocas sedimentarias 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5e01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5e0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5e1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verían las </a:t>
            </a:r>
            <a:r>
              <a:rPr b="1" sz="2800">
                <a:solidFill>
                  <a:srgbClr val="7030A0"/>
                </a:solidFill>
              </a:rPr>
              <a:t>rocas sedimentarias</a:t>
            </a:r>
            <a:r>
              <a:rPr b="1" sz="2800"/>
              <a:t> si no ocurriera la </a:t>
            </a:r>
            <a:r>
              <a:rPr b="1" sz="2800">
                <a:solidFill>
                  <a:srgbClr val="7030A0"/>
                </a:solidFill>
              </a:rPr>
              <a:t>compactación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5e01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5e0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5e1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1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