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42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3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image" Target="../media/image46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7.png"/><Relationship Id="rId22" Type="http://schemas.openxmlformats.org/officeDocument/2006/relationships/image" Target="../media/image48.png"/><Relationship Id="rId23" Type="http://schemas.openxmlformats.org/officeDocument/2006/relationships/image" Target="../media/image49.png"/><Relationship Id="rId24" Type="http://schemas.openxmlformats.org/officeDocument/2006/relationships/image" Target="../media/image50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1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9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9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19.xml"/><Relationship Id="rId8" Type="http://schemas.openxmlformats.org/officeDocument/2006/relationships/image" Target="../media/image53.png"/><Relationship Id="rId9" Type="http://schemas.openxmlformats.org/officeDocument/2006/relationships/image" Target="../media/image43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2.png"/><Relationship Id="rId7" Type="http://schemas.openxmlformats.org/officeDocument/2006/relationships/image" Target="../media/image31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39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5e03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sucede durante el proceso de </a:t>
            </a:r>
            <a:r>
              <a:rPr b="1">
                <a:solidFill>
                  <a:srgbClr val="7030A0"/>
                </a:solidFill>
              </a:rPr>
              <a:t>erosión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Durante el proceso de </a:t>
            </a:r>
            <a:r>
              <a:rPr b="1">
                <a:solidFill>
                  <a:srgbClr val="7030A0"/>
                </a:solidFill>
              </a:rPr>
              <a:t>erosión</a:t>
            </a:r>
            <a:r>
              <a:t>, …​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5e039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5e010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un </a:t>
            </a:r>
            <a:r>
              <a:rPr b="1">
                <a:solidFill>
                  <a:srgbClr val="7030A0"/>
                </a:solidFill>
              </a:rPr>
              <a:t>cañón</a:t>
            </a:r>
            <a:r>
              <a:t> a la </a:t>
            </a:r>
            <a:r>
              <a:rPr b="1">
                <a:solidFill>
                  <a:srgbClr val="7030A0"/>
                </a:solidFill>
              </a:rPr>
              <a:t>erosión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cañón</a:t>
            </a:r>
            <a:r>
              <a:t> se relaciona a la </a:t>
            </a:r>
            <a:r>
              <a:rPr b="1">
                <a:solidFill>
                  <a:srgbClr val="7030A0"/>
                </a:solidFill>
              </a:rPr>
              <a:t>erosión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5e01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un </a:t>
            </a:r>
            <a:r>
              <a:rPr b="1">
                <a:solidFill>
                  <a:srgbClr val="7030A0"/>
                </a:solidFill>
              </a:rPr>
              <a:t>cañón</a:t>
            </a:r>
            <a:r>
              <a:t> a la </a:t>
            </a:r>
            <a:r>
              <a:rPr b="1">
                <a:solidFill>
                  <a:srgbClr val="7030A0"/>
                </a:solidFill>
              </a:rPr>
              <a:t>erosión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cañón</a:t>
            </a:r>
            <a:r>
              <a:t> se relaciona a la </a:t>
            </a:r>
            <a:r>
              <a:rPr b="1">
                <a:solidFill>
                  <a:srgbClr val="7030A0"/>
                </a:solidFill>
              </a:rPr>
              <a:t>erosión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5e01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podrías determinar la antigüedad de un </a:t>
            </a:r>
            <a:r>
              <a:rPr b="1">
                <a:solidFill>
                  <a:srgbClr val="7030A0"/>
                </a:solidFill>
              </a:rPr>
              <a:t>cañón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Podría determinar la antigüedad de un </a:t>
            </a:r>
            <a:r>
              <a:rPr b="1">
                <a:solidFill>
                  <a:srgbClr val="7030A0"/>
                </a:solidFill>
              </a:rPr>
              <a:t>cañón</a:t>
            </a:r>
            <a:r>
              <a:t> por…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cañón.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10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5e01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5e01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1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cañón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21" name="Picture 20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22" name="Picture 21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23" name="Picture 22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4" name="Picture 23" descr="S5e03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Oval 25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Oval 26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cañón...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cañón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el término </a:t>
            </a:r>
            <a:r>
              <a:rPr b="1">
                <a:solidFill>
                  <a:srgbClr val="7030A0"/>
                </a:solidFill>
              </a:rPr>
              <a:t>cañón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cañón</a:t>
            </a:r>
            <a:r>
              <a:rPr i="1"/>
              <a:t> se forma por…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cañón</a:t>
            </a:r>
            <a:r>
              <a:rPr i="1"/>
              <a:t> se relaciona a la </a:t>
            </a:r>
            <a:r>
              <a:rPr i="1" b="1">
                <a:solidFill>
                  <a:srgbClr val="7030A0"/>
                </a:solidFill>
              </a:rPr>
              <a:t>erosión</a:t>
            </a:r>
            <a:r>
              <a:rPr i="1"/>
              <a:t> porque…
</a:t>
            </a:r>
            <a:r>
              <a:rPr i="1"/>
              <a:t>•   Podría determinar la antigüedad de un </a:t>
            </a:r>
            <a:r>
              <a:rPr i="1" b="1">
                <a:solidFill>
                  <a:srgbClr val="7030A0"/>
                </a:solidFill>
              </a:rPr>
              <a:t>cañón</a:t>
            </a:r>
            <a:r>
              <a:rPr i="1"/>
              <a:t> por…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</a:t>
            </a:r>
          </a:p>
          <a:p>
            <a:r>
              <a:rPr i="1">
                <a:solidFill>
                  <a:srgbClr val="954ECA"/>
                </a:solidFill>
              </a:rPr>
              <a:t>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55844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9" name="Picture 8" descr="S5e010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cañón.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podrías determinar la antigüedad de un cañón?</a:t>
            </a:r>
            <a:r>
              <a:t>
</a:t>
            </a:r>
            <a:r>
              <a:rPr i="1"/>
              <a:t>Podría determinar la antigüedad de un cañón por…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pic>
        <p:nvPicPr>
          <p:cNvPr id="8" name="Picture 7" descr="S5e01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5e03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¿Cómo podrías determinar la antigüedad de un cañón?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5e01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5e03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1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3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5e010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forma un </a:t>
            </a:r>
            <a:r>
              <a:rPr b="1">
                <a:solidFill>
                  <a:srgbClr val="7030A0"/>
                </a:solidFill>
              </a:rPr>
              <a:t>cañón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cañón</a:t>
            </a:r>
            <a:r>
              <a:t> se forma por…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