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14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the three </a:t>
            </a:r>
            <a:r>
              <a:rPr b="1">
                <a:solidFill>
                  <a:srgbClr val="7030A0"/>
                </a:solidFill>
              </a:rPr>
              <a:t>states of matter</a:t>
            </a:r>
            <a:r>
              <a:t> different from each other?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three </a:t>
            </a:r>
            <a:r>
              <a:rPr b="1">
                <a:solidFill>
                  <a:srgbClr val="7030A0"/>
                </a:solidFill>
              </a:rPr>
              <a:t>states of matter</a:t>
            </a:r>
            <a:r>
              <a:t> are different in that…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14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09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physical change</a:t>
            </a:r>
            <a:r>
              <a:t> related to states of matter?</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physical change</a:t>
            </a:r>
            <a:r>
              <a:t> is related to states of matter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09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physical change</a:t>
            </a:r>
            <a:r>
              <a:t> related to states of matter?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physical change</a:t>
            </a:r>
            <a:r>
              <a:t> is related to states of matter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09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you know if a </a:t>
            </a:r>
            <a:r>
              <a:rPr b="1">
                <a:solidFill>
                  <a:srgbClr val="7030A0"/>
                </a:solidFill>
              </a:rPr>
              <a:t>physical change</a:t>
            </a:r>
            <a:r>
              <a:t> has occurred?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would know a </a:t>
            </a:r>
            <a:r>
              <a:rPr b="1">
                <a:solidFill>
                  <a:srgbClr val="7030A0"/>
                </a:solidFill>
              </a:rPr>
              <a:t>physical change</a:t>
            </a:r>
            <a:r>
              <a:t> has occurred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physical change.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9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9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9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9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physical change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514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physical change...</a:t>
            </a:r>
            <a:r>
              <a:rPr i="1"/>
              <a:t>
From this visual, I can infer… </a:t>
            </a:r>
            <a:r>
              <a:rPr i="0"/>
              <a:t>(use </a:t>
            </a:r>
            <a:r>
              <a:rPr b="1">
                <a:solidFill>
                  <a:srgbClr val="7030A0"/>
                </a:solidFill>
              </a:rPr>
              <a:t>physical change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physical change</a:t>
            </a:r>
            <a:r>
              <a:t>.
Include 3-5 other vocabulary words in your paragraph. You may include the following stems:​
</a:t>
            </a:r>
            <a:r>
              <a:rPr i="1"/>
              <a:t>•   A </a:t>
            </a:r>
            <a:r>
              <a:rPr i="1" b="1">
                <a:solidFill>
                  <a:srgbClr val="7030A0"/>
                </a:solidFill>
              </a:rPr>
              <a:t>physical change</a:t>
            </a:r>
            <a:r>
              <a:rPr i="1"/>
              <a:t> affects a </a:t>
            </a:r>
            <a:r>
              <a:rPr i="1" b="1">
                <a:solidFill>
                  <a:srgbClr val="7030A0"/>
                </a:solidFill>
              </a:rPr>
              <a:t>substance</a:t>
            </a:r>
            <a:r>
              <a:rPr i="1"/>
              <a:t> by…
</a:t>
            </a:r>
            <a:r>
              <a:rPr i="1"/>
              <a:t>•   A </a:t>
            </a:r>
            <a:r>
              <a:rPr i="1" b="1">
                <a:solidFill>
                  <a:srgbClr val="7030A0"/>
                </a:solidFill>
              </a:rPr>
              <a:t>physical change</a:t>
            </a:r>
            <a:r>
              <a:rPr i="1"/>
              <a:t> is related to states of matter because…
</a:t>
            </a:r>
            <a:r>
              <a:rPr i="1"/>
              <a:t>•   You would know a </a:t>
            </a:r>
            <a:r>
              <a:rPr i="1" b="1">
                <a:solidFill>
                  <a:srgbClr val="7030A0"/>
                </a:solidFill>
              </a:rPr>
              <a:t>physical change</a:t>
            </a:r>
            <a:r>
              <a:rPr i="1"/>
              <a:t> has occurred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509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physical change.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would you know if a physical change has occurred?</a:t>
            </a:r>
            <a:r>
              <a:t>
</a:t>
            </a:r>
            <a:r>
              <a:rPr i="1"/>
              <a:t>You would know a physical change has occurred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509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514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would you know if a physical change has occurred?</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509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514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9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1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09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physical change</a:t>
            </a:r>
            <a:r>
              <a:t> affect a </a:t>
            </a:r>
            <a:r>
              <a:rPr b="1">
                <a:solidFill>
                  <a:srgbClr val="7030A0"/>
                </a:solidFill>
              </a:rPr>
              <a:t>substance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physical change</a:t>
            </a:r>
            <a:r>
              <a:t> affects a </a:t>
            </a:r>
            <a:r>
              <a:rPr b="1">
                <a:solidFill>
                  <a:srgbClr val="7030A0"/>
                </a:solidFill>
              </a:rPr>
              <a:t>substance</a:t>
            </a:r>
            <a:r>
              <a:t> by…</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