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different components of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different components of an </a:t>
            </a:r>
            <a:r>
              <a:rPr b="1">
                <a:solidFill>
                  <a:srgbClr val="7030A0"/>
                </a:solidFill>
              </a:rPr>
              <a:t>ecosystem</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5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purpose of </a:t>
            </a:r>
            <a:r>
              <a:rPr b="1">
                <a:solidFill>
                  <a:srgbClr val="7030A0"/>
                </a:solidFill>
              </a:rPr>
              <a:t>groundwater</a:t>
            </a:r>
            <a:r>
              <a:t> in an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purpose of </a:t>
            </a:r>
            <a:r>
              <a:rPr b="1">
                <a:solidFill>
                  <a:srgbClr val="7030A0"/>
                </a:solidFill>
              </a:rPr>
              <a:t>groundwater</a:t>
            </a:r>
            <a:r>
              <a:t> in an </a:t>
            </a:r>
            <a:r>
              <a:rPr b="1">
                <a:solidFill>
                  <a:srgbClr val="7030A0"/>
                </a:solidFill>
              </a:rPr>
              <a:t>ecosystem</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5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t>
            </a:r>
            <a:r>
              <a:rPr b="1">
                <a:solidFill>
                  <a:srgbClr val="7030A0"/>
                </a:solidFill>
              </a:rPr>
              <a:t>groundwater</a:t>
            </a:r>
            <a:r>
              <a:t> in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t>
            </a:r>
            <a:r>
              <a:rPr b="1">
                <a:solidFill>
                  <a:srgbClr val="7030A0"/>
                </a:solidFill>
              </a:rPr>
              <a:t>groundwater</a:t>
            </a:r>
            <a:r>
              <a:t> in an </a:t>
            </a:r>
            <a:r>
              <a:rPr b="1">
                <a:solidFill>
                  <a:srgbClr val="7030A0"/>
                </a:solidFill>
              </a:rPr>
              <a:t>ecosystem</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505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would happen if </a:t>
            </a:r>
            <a:r>
              <a:rPr b="1">
                <a:solidFill>
                  <a:srgbClr val="7030A0"/>
                </a:solidFill>
              </a:rPr>
              <a:t>groundwater</a:t>
            </a:r>
            <a:r>
              <a:t> reached the surface of the ground?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groundwater</a:t>
            </a:r>
            <a:r>
              <a:t> reached the surface of the ground,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groundwater.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5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5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groundwater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5032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groundwater...</a:t>
            </a:r>
            <a:r>
              <a:rPr i="1"/>
              <a:t>
From this visual, I can infer… </a:t>
            </a:r>
            <a:r>
              <a:rPr i="0"/>
              <a:t>(use </a:t>
            </a:r>
            <a:r>
              <a:rPr b="1">
                <a:solidFill>
                  <a:srgbClr val="7030A0"/>
                </a:solidFill>
              </a:rPr>
              <a:t>groundwater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5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groundwater</a:t>
            </a:r>
            <a:r>
              <a:t>.
Include 3-5 other vocabulary words in your paragraph. You may include the following stems:​
</a:t>
            </a:r>
            <a:r>
              <a:rPr i="1"/>
              <a:t>•   </a:t>
            </a:r>
            <a:r>
              <a:rPr i="1" b="1">
                <a:solidFill>
                  <a:srgbClr val="7030A0"/>
                </a:solidFill>
              </a:rPr>
              <a:t>Groundwater</a:t>
            </a:r>
            <a:r>
              <a:rPr i="1"/>
              <a:t> forms when…
</a:t>
            </a:r>
            <a:r>
              <a:rPr i="1"/>
              <a:t>•   The purpose of </a:t>
            </a:r>
            <a:r>
              <a:rPr i="1" b="1">
                <a:solidFill>
                  <a:srgbClr val="7030A0"/>
                </a:solidFill>
              </a:rPr>
              <a:t>groundwater</a:t>
            </a:r>
            <a:r>
              <a:rPr i="1"/>
              <a:t> in an </a:t>
            </a:r>
            <a:r>
              <a:rPr i="1" b="1">
                <a:solidFill>
                  <a:srgbClr val="7030A0"/>
                </a:solidFill>
              </a:rPr>
              <a:t>ecosystem</a:t>
            </a:r>
            <a:r>
              <a:rPr i="1"/>
              <a:t> is…
</a:t>
            </a:r>
            <a:r>
              <a:rPr i="1"/>
              <a:t>•   If </a:t>
            </a:r>
            <a:r>
              <a:rPr i="1" b="1">
                <a:solidFill>
                  <a:srgbClr val="7030A0"/>
                </a:solidFill>
              </a:rPr>
              <a:t>groundwater</a:t>
            </a:r>
            <a:r>
              <a:rPr i="1"/>
              <a:t> reached the surface of the ground,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505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groundwater.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predict would happen if groundwater reached the surface of the ground?</a:t>
            </a:r>
            <a:r>
              <a:t>
</a:t>
            </a:r>
            <a:r>
              <a:rPr i="1"/>
              <a:t>If groundwater reached the surface of the ground, I predict…</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505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503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predict would happen if groundwater reached the surface of the ground?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505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5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groundwater</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Groundwater</a:t>
            </a:r>
            <a:r>
              <a:t> forms when…</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