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an object to have </a:t>
            </a:r>
            <a:r>
              <a:rPr b="1">
                <a:solidFill>
                  <a:srgbClr val="7030A0"/>
                </a:solidFill>
              </a:rPr>
              <a:t>mass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an object to have </a:t>
            </a:r>
            <a:r>
              <a:rPr b="1">
                <a:solidFill>
                  <a:srgbClr val="7030A0"/>
                </a:solidFill>
              </a:rPr>
              <a:t>mass</a:t>
            </a:r>
            <a:r>
              <a:t>, it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02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density</a:t>
            </a:r>
            <a:r>
              <a:t> related to </a:t>
            </a:r>
            <a:r>
              <a:rPr b="1">
                <a:solidFill>
                  <a:srgbClr val="7030A0"/>
                </a:solidFill>
              </a:rPr>
              <a:t>mass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Density</a:t>
            </a:r>
            <a:r>
              <a:t> is related to </a:t>
            </a:r>
            <a:r>
              <a:rPr b="1">
                <a:solidFill>
                  <a:srgbClr val="7030A0"/>
                </a:solidFill>
              </a:rPr>
              <a:t>mass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2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density</a:t>
            </a:r>
            <a:r>
              <a:t> related to </a:t>
            </a:r>
            <a:r>
              <a:rPr b="1">
                <a:solidFill>
                  <a:srgbClr val="7030A0"/>
                </a:solidFill>
              </a:rPr>
              <a:t>mass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Density</a:t>
            </a:r>
            <a:r>
              <a:t> is related to </a:t>
            </a:r>
            <a:r>
              <a:rPr b="1">
                <a:solidFill>
                  <a:srgbClr val="7030A0"/>
                </a:solidFill>
              </a:rPr>
              <a:t>mass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2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you had two objects, how could you determine which one is more </a:t>
            </a:r>
            <a:r>
              <a:rPr b="1">
                <a:solidFill>
                  <a:srgbClr val="7030A0"/>
                </a:solidFill>
              </a:rPr>
              <a:t>dense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determine which object is more </a:t>
            </a:r>
            <a:r>
              <a:rPr b="1">
                <a:solidFill>
                  <a:srgbClr val="7030A0"/>
                </a:solidFill>
              </a:rPr>
              <a:t>dense</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dense/density.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2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2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2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2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dense/density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506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dense/density...</a:t>
            </a:r>
            <a:r>
              <a:rPr i="1"/>
              <a:t>
From this visual, I can infer… </a:t>
            </a:r>
            <a:r>
              <a:rPr i="0"/>
              <a:t>(use </a:t>
            </a:r>
            <a:r>
              <a:rPr b="1">
                <a:solidFill>
                  <a:srgbClr val="7030A0"/>
                </a:solidFill>
              </a:rPr>
              <a:t>dense/density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dense/density</a:t>
            </a:r>
            <a:r>
              <a:t>.
Include 3-5 other vocabulary words in your paragraph. You may include the following stems:​
</a:t>
            </a:r>
            <a:r>
              <a:rPr i="1"/>
              <a:t>•   If something is more </a:t>
            </a:r>
            <a:r>
              <a:rPr i="1" b="1">
                <a:solidFill>
                  <a:srgbClr val="7030A0"/>
                </a:solidFill>
              </a:rPr>
              <a:t>dense</a:t>
            </a:r>
            <a:r>
              <a:rPr i="1"/>
              <a:t>, …?                            If something is less </a:t>
            </a:r>
            <a:r>
              <a:rPr i="1" b="1">
                <a:solidFill>
                  <a:srgbClr val="7030A0"/>
                </a:solidFill>
              </a:rPr>
              <a:t>dense</a:t>
            </a:r>
            <a:r>
              <a:rPr i="1"/>
              <a:t>, …
</a:t>
            </a:r>
            <a:r>
              <a:rPr i="1"/>
              <a:t>•   </a:t>
            </a:r>
            <a:r>
              <a:rPr i="1" b="1">
                <a:solidFill>
                  <a:srgbClr val="7030A0"/>
                </a:solidFill>
              </a:rPr>
              <a:t>Density</a:t>
            </a:r>
            <a:r>
              <a:rPr i="1"/>
              <a:t> is related to </a:t>
            </a:r>
            <a:r>
              <a:rPr i="1" b="1">
                <a:solidFill>
                  <a:srgbClr val="7030A0"/>
                </a:solidFill>
              </a:rPr>
              <a:t>mass</a:t>
            </a:r>
            <a:r>
              <a:rPr i="1"/>
              <a:t> because…
</a:t>
            </a:r>
            <a:r>
              <a:rPr i="1"/>
              <a:t>•   I could determine which object is more </a:t>
            </a:r>
            <a:r>
              <a:rPr i="1" b="1">
                <a:solidFill>
                  <a:srgbClr val="7030A0"/>
                </a:solidFill>
              </a:rPr>
              <a:t>dense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502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dense/density.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density related to mass?</a:t>
            </a:r>
            <a:r>
              <a:t>
</a:t>
            </a:r>
            <a:r>
              <a:rPr i="1"/>
              <a:t>Density is related to mass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502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506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If you had two objects, how could you determine which one is more dense?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502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506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02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it mean for something to be more or less </a:t>
            </a:r>
            <a:r>
              <a:rPr b="1">
                <a:solidFill>
                  <a:srgbClr val="7030A0"/>
                </a:solidFill>
              </a:rPr>
              <a:t>dense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If something is more </a:t>
            </a:r>
            <a:r>
              <a:rPr b="1">
                <a:solidFill>
                  <a:srgbClr val="7030A0"/>
                </a:solidFill>
              </a:rPr>
              <a:t>dense</a:t>
            </a:r>
            <a:r>
              <a:t>, …?                            If something is less </a:t>
            </a:r>
            <a:r>
              <a:rPr b="1">
                <a:solidFill>
                  <a:srgbClr val="7030A0"/>
                </a:solidFill>
              </a:rPr>
              <a:t>dense</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