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something is </a:t>
            </a:r>
            <a:r>
              <a:rPr b="1">
                <a:solidFill>
                  <a:srgbClr val="7030A0"/>
                </a:solidFill>
              </a:rPr>
              <a:t>absorbed</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something is </a:t>
            </a:r>
            <a:r>
              <a:rPr b="1">
                <a:solidFill>
                  <a:srgbClr val="7030A0"/>
                </a:solidFill>
              </a:rPr>
              <a:t>absorbed</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light is </a:t>
            </a:r>
            <a:r>
              <a:rPr b="1">
                <a:solidFill>
                  <a:srgbClr val="7030A0"/>
                </a:solidFill>
              </a:rPr>
              <a:t>reflected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light is </a:t>
            </a:r>
            <a:r>
              <a:rPr b="1">
                <a:solidFill>
                  <a:srgbClr val="7030A0"/>
                </a:solidFill>
              </a:rPr>
              <a:t>reflected</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1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absorption</a:t>
            </a:r>
            <a:r>
              <a:t> different from </a:t>
            </a:r>
            <a:r>
              <a:rPr b="1">
                <a:solidFill>
                  <a:srgbClr val="7030A0"/>
                </a:solidFill>
              </a:rPr>
              <a:t>reflection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Absorption</a:t>
            </a:r>
            <a:r>
              <a:t> is different from </a:t>
            </a:r>
            <a:r>
              <a:rPr b="1">
                <a:solidFill>
                  <a:srgbClr val="7030A0"/>
                </a:solidFill>
              </a:rPr>
              <a:t>reflection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absorption</a:t>
            </a:r>
            <a:r>
              <a:t> different from </a:t>
            </a:r>
            <a:r>
              <a:rPr b="1">
                <a:solidFill>
                  <a:srgbClr val="7030A0"/>
                </a:solidFill>
              </a:rPr>
              <a:t>reflection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Absorption</a:t>
            </a:r>
            <a:r>
              <a:t> is different from </a:t>
            </a:r>
            <a:r>
              <a:rPr b="1">
                <a:solidFill>
                  <a:srgbClr val="7030A0"/>
                </a:solidFill>
              </a:rPr>
              <a:t>reflection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t>
            </a:r>
            <a:r>
              <a:rPr b="1">
                <a:solidFill>
                  <a:srgbClr val="7030A0"/>
                </a:solidFill>
              </a:rPr>
              <a:t>light energy</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5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object has </a:t>
            </a:r>
            <a:r>
              <a:rPr b="1">
                <a:solidFill>
                  <a:srgbClr val="7030A0"/>
                </a:solidFill>
              </a:rPr>
              <a:t>absorbed</a:t>
            </a:r>
            <a:r>
              <a:t> </a:t>
            </a:r>
            <a:r>
              <a:rPr b="1">
                <a:solidFill>
                  <a:srgbClr val="7030A0"/>
                </a:solidFill>
              </a:rPr>
              <a:t>light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object has </a:t>
            </a:r>
            <a:r>
              <a:rPr b="1">
                <a:solidFill>
                  <a:srgbClr val="7030A0"/>
                </a:solidFill>
              </a:rPr>
              <a:t>absorbed</a:t>
            </a:r>
            <a:r>
              <a:t> </a:t>
            </a:r>
            <a:r>
              <a:rPr b="1">
                <a:solidFill>
                  <a:srgbClr val="7030A0"/>
                </a:solidFill>
              </a:rPr>
              <a:t>light energy</a:t>
            </a:r>
            <a:r>
              <a:t>, I think…</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absorb/absorption.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absorb/absorption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510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506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absorb/absorption...</a:t>
            </a:r>
            <a:r>
              <a:rPr i="1"/>
              <a:t>
From this visual, I can infer… </a:t>
            </a:r>
            <a:r>
              <a:rPr i="0"/>
              <a:t>(use </a:t>
            </a:r>
            <a:r>
              <a:rPr b="1">
                <a:solidFill>
                  <a:srgbClr val="7030A0"/>
                </a:solidFill>
              </a:rPr>
              <a:t>absorb/absorption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absorb/absorption</a:t>
            </a:r>
            <a:r>
              <a:t>.
Include 3-5 other vocabulary words in your paragraph. You may include the following stems:​
</a:t>
            </a:r>
            <a:r>
              <a:rPr i="1"/>
              <a:t>•   When something is </a:t>
            </a:r>
            <a:r>
              <a:rPr i="1" b="1">
                <a:solidFill>
                  <a:srgbClr val="7030A0"/>
                </a:solidFill>
              </a:rPr>
              <a:t>absorbed</a:t>
            </a:r>
            <a:r>
              <a:rPr i="1"/>
              <a:t>, …
</a:t>
            </a:r>
            <a:r>
              <a:rPr i="1"/>
              <a:t>•   </a:t>
            </a:r>
            <a:r>
              <a:rPr i="1" b="1">
                <a:solidFill>
                  <a:srgbClr val="7030A0"/>
                </a:solidFill>
              </a:rPr>
              <a:t>Absorption</a:t>
            </a:r>
            <a:r>
              <a:rPr i="1"/>
              <a:t> is different from </a:t>
            </a:r>
            <a:r>
              <a:rPr i="1" b="1">
                <a:solidFill>
                  <a:srgbClr val="7030A0"/>
                </a:solidFill>
              </a:rPr>
              <a:t>reflection</a:t>
            </a:r>
            <a:r>
              <a:rPr i="1"/>
              <a:t> because…
</a:t>
            </a:r>
            <a:r>
              <a:rPr i="1"/>
              <a:t>•   If an object has </a:t>
            </a:r>
            <a:r>
              <a:rPr i="1" b="1">
                <a:solidFill>
                  <a:srgbClr val="7030A0"/>
                </a:solidFill>
              </a:rPr>
              <a:t>absorbed</a:t>
            </a:r>
            <a:r>
              <a:rPr i="1"/>
              <a:t> </a:t>
            </a:r>
            <a:r>
              <a:rPr i="1" b="1">
                <a:solidFill>
                  <a:srgbClr val="7030A0"/>
                </a:solidFill>
              </a:rPr>
              <a:t>light energy</a:t>
            </a:r>
            <a:r>
              <a:rPr i="1"/>
              <a:t>, I think…</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5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absorb/absorption.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absorption different from reflection?</a:t>
            </a:r>
            <a:r>
              <a:t>
</a:t>
            </a:r>
            <a:r>
              <a:rPr i="1"/>
              <a:t>Absorption is different from reflection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500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510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506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you know if an object has absorbed light energy?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500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510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506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