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13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sucede en el proceso de </a:t>
            </a:r>
            <a:r>
              <a:rPr b="1">
                <a:solidFill>
                  <a:srgbClr val="7030A0"/>
                </a:solidFill>
              </a:rPr>
              <a:t>meteorización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Durante el proceso de </a:t>
            </a:r>
            <a:r>
              <a:rPr b="1">
                <a:solidFill>
                  <a:srgbClr val="7030A0"/>
                </a:solidFill>
              </a:rPr>
              <a:t>meteorización</a:t>
            </a:r>
            <a:r>
              <a:t>, 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4e136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4e104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relacionan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meteorización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están relacionadas con la </a:t>
            </a:r>
            <a:r>
              <a:rPr b="1">
                <a:solidFill>
                  <a:srgbClr val="7030A0"/>
                </a:solidFill>
              </a:rPr>
              <a:t>meteorización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ayudan las </a:t>
            </a:r>
            <a:r>
              <a:rPr b="1" sz="2000">
                <a:solidFill>
                  <a:srgbClr val="7030A0"/>
                </a:solidFill>
              </a:rPr>
              <a:t>rocas</a:t>
            </a:r>
            <a:r>
              <a:rPr b="1" sz="2000"/>
              <a:t> a almacenar recursos naturales?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Las </a:t>
            </a:r>
            <a:r>
              <a:rPr b="1" sz="2000" i="1">
                <a:solidFill>
                  <a:srgbClr val="7030A0"/>
                </a:solidFill>
              </a:rPr>
              <a:t>rocas</a:t>
            </a:r>
            <a:r>
              <a:rPr i="1"/>
              <a:t> ayudan a almacenar recursos naturales al...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4e10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4e13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104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ayudan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a almacenar recursos naturales?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ayudan a almacenar recursos naturales al...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roca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roca.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4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4e10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4e10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4e13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roca...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rocas</a:t>
            </a:r>
            <a:r>
              <a:rPr i="1"/>
              <a:t> son…
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rocas</a:t>
            </a:r>
            <a:r>
              <a:rPr i="1"/>
              <a:t> están relacionadas con la </a:t>
            </a:r>
            <a:r>
              <a:rPr i="1" b="1">
                <a:solidFill>
                  <a:srgbClr val="7030A0"/>
                </a:solidFill>
              </a:rPr>
              <a:t>meteorización</a:t>
            </a:r>
            <a:r>
              <a:rPr i="1"/>
              <a:t> porque…
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rocas</a:t>
            </a:r>
            <a:r>
              <a:rPr i="1"/>
              <a:t> ayudan a almacenar recursos naturales al...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4e10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roca.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ayudan las rocas a almacenar recursos naturales?</a:t>
            </a:r>
            <a:r>
              <a:t>
</a:t>
            </a:r>
            <a:r>
              <a:rPr i="1"/>
              <a:t>Las rocas ayudan a almacenar recursos naturales al...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4e10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4e13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ayudan las </a:t>
            </a:r>
            <a:r>
              <a:rPr b="1" sz="2800">
                <a:solidFill>
                  <a:srgbClr val="7030A0"/>
                </a:solidFill>
              </a:rPr>
              <a:t>rocas</a:t>
            </a:r>
            <a:r>
              <a:rPr b="1" sz="2800"/>
              <a:t> a almacenar recursos naturales?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4e10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4e13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3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4e104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son…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