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10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tienen en común todos los </a:t>
            </a:r>
            <a:r>
              <a:rPr b="1">
                <a:solidFill>
                  <a:srgbClr val="7030A0"/>
                </a:solidFill>
              </a:rPr>
              <a:t>recursos renovables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Todos los </a:t>
            </a:r>
            <a:r>
              <a:rPr b="1">
                <a:solidFill>
                  <a:srgbClr val="7030A0"/>
                </a:solidFill>
              </a:rPr>
              <a:t>recursos renovables</a:t>
            </a:r>
            <a:r>
              <a:t>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4e10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4e10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reciclaje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recursos renovables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reciclaje</a:t>
            </a:r>
            <a:r>
              <a:t> está relacionado con los </a:t>
            </a:r>
            <a:r>
              <a:rPr b="1">
                <a:solidFill>
                  <a:srgbClr val="7030A0"/>
                </a:solidFill>
              </a:rPr>
              <a:t>recursos renovables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algunos productos no se pueden </a:t>
            </a:r>
            <a:r>
              <a:rPr b="1" sz="2000">
                <a:solidFill>
                  <a:srgbClr val="7030A0"/>
                </a:solidFill>
              </a:rPr>
              <a:t>reciclar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algunos productos no se pueden </a:t>
            </a:r>
            <a:r>
              <a:rPr b="1" sz="2000" i="1">
                <a:solidFill>
                  <a:srgbClr val="7030A0"/>
                </a:solidFill>
              </a:rPr>
              <a:t>reciclar</a:t>
            </a:r>
            <a:r>
              <a:rPr i="1"/>
              <a:t> porque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4e10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4e10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10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algunos productos no se pueden </a:t>
            </a:r>
            <a:r>
              <a:rPr b="1">
                <a:solidFill>
                  <a:srgbClr val="7030A0"/>
                </a:solidFill>
              </a:rPr>
              <a:t>reciclar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algunos productos no se pueden </a:t>
            </a:r>
            <a:r>
              <a:rPr b="1">
                <a:solidFill>
                  <a:srgbClr val="7030A0"/>
                </a:solidFill>
              </a:rPr>
              <a:t>reciclar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reciclaje/reciclar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reciclaje/reciclar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reciclaje/reciclar.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10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10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reciclaje/reciclar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4e10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reciclaje/reciclar...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reciclaje/reciclar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reciclaje/reciclar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el </a:t>
            </a:r>
            <a:r>
              <a:rPr i="1" b="1">
                <a:solidFill>
                  <a:srgbClr val="7030A0"/>
                </a:solidFill>
              </a:rPr>
              <a:t>reciclaje</a:t>
            </a:r>
            <a:r>
              <a:rPr i="1"/>
              <a:t>, 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reciclaje</a:t>
            </a:r>
            <a:r>
              <a:rPr i="1"/>
              <a:t> está relacionado con los </a:t>
            </a:r>
            <a:r>
              <a:rPr i="1" b="1">
                <a:solidFill>
                  <a:srgbClr val="7030A0"/>
                </a:solidFill>
              </a:rPr>
              <a:t>recursos renovables</a:t>
            </a:r>
            <a:r>
              <a:rPr i="1"/>
              <a:t> porque ...
</a:t>
            </a:r>
            <a:r>
              <a:rPr i="1"/>
              <a:t>•   Creo que algunos productos no se pueden </a:t>
            </a:r>
            <a:r>
              <a:rPr i="1" b="1">
                <a:solidFill>
                  <a:srgbClr val="7030A0"/>
                </a:solidFill>
              </a:rPr>
              <a:t>reciclar</a:t>
            </a:r>
            <a:r>
              <a:rPr i="1"/>
              <a:t>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4e10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reciclaje/reciclar.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algunos productos no se pueden reciclar?</a:t>
            </a:r>
            <a:r>
              <a:t>
</a:t>
            </a:r>
            <a:r>
              <a:rPr i="1"/>
              <a:t>Creo que algunos productos no se pueden reciclar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4e10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4e10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algunos productos no se pueden </a:t>
            </a:r>
            <a:r>
              <a:rPr b="1" sz="2800">
                <a:solidFill>
                  <a:srgbClr val="7030A0"/>
                </a:solidFill>
              </a:rPr>
              <a:t>reciclar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4e10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4e10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4e10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el </a:t>
            </a:r>
            <a:r>
              <a:rPr b="1">
                <a:solidFill>
                  <a:srgbClr val="7030A0"/>
                </a:solidFill>
              </a:rPr>
              <a:t>reciclaje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</a:t>
            </a:r>
            <a:r>
              <a:rPr b="1">
                <a:solidFill>
                  <a:srgbClr val="7030A0"/>
                </a:solidFill>
              </a:rPr>
              <a:t>reciclaje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