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10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cuando la Tierra completa una </a:t>
            </a:r>
            <a:r>
              <a:rPr b="1">
                <a:solidFill>
                  <a:srgbClr val="7030A0"/>
                </a:solidFill>
              </a:rPr>
              <a:t>revolución</a:t>
            </a:r>
            <a:r>
              <a:t> alrededor del Sol?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Cuando la tierra completa una </a:t>
            </a:r>
            <a:r>
              <a:rPr b="1">
                <a:solidFill>
                  <a:srgbClr val="7030A0"/>
                </a:solidFill>
              </a:rPr>
              <a:t>revolución</a:t>
            </a:r>
            <a:r>
              <a:t> alrededor del Sol,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4e10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4e06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el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revolución</a:t>
            </a:r>
            <a:r>
              <a:t> de la Luna alrededor de la Tierra?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 está relacionado con una </a:t>
            </a:r>
            <a:r>
              <a:rPr b="1">
                <a:solidFill>
                  <a:srgbClr val="7030A0"/>
                </a:solidFill>
              </a:rPr>
              <a:t>revolución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determinar en qué cuarto del </a:t>
            </a:r>
            <a:r>
              <a:rPr b="1" sz="2000">
                <a:solidFill>
                  <a:srgbClr val="7030A0"/>
                </a:solidFill>
              </a:rPr>
              <a:t>ciclo lunar</a:t>
            </a:r>
            <a:r>
              <a:rPr b="1" sz="2000"/>
              <a:t> en el que se encuentra la luna?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Podría determinar en qué cuarto del </a:t>
            </a:r>
            <a:r>
              <a:rPr b="1" sz="2000" i="1">
                <a:solidFill>
                  <a:srgbClr val="7030A0"/>
                </a:solidFill>
              </a:rPr>
              <a:t>ciclo lunar</a:t>
            </a:r>
            <a:r>
              <a:rPr i="1"/>
              <a:t> se encuentra la luna 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4e06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4e10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06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determinar en qué cuarto del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 en el que se encuentra la luna?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Podría determinar en qué cuarto del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 se encuentra la luna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ciclo lunar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ciclo lunar.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6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06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06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6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4e10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ciclo lunar...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el </a:t>
            </a:r>
            <a:r>
              <a:rPr i="1" b="1">
                <a:solidFill>
                  <a:srgbClr val="7030A0"/>
                </a:solidFill>
              </a:rPr>
              <a:t>ciclo lunar</a:t>
            </a:r>
            <a:r>
              <a:rPr i="1"/>
              <a:t>, 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ciclo lunar</a:t>
            </a:r>
            <a:r>
              <a:rPr i="1"/>
              <a:t> está relacionado con una </a:t>
            </a:r>
            <a:r>
              <a:rPr i="1" b="1">
                <a:solidFill>
                  <a:srgbClr val="7030A0"/>
                </a:solidFill>
              </a:rPr>
              <a:t>revolución</a:t>
            </a:r>
            <a:r>
              <a:rPr i="1"/>
              <a:t> porque ...
</a:t>
            </a:r>
            <a:r>
              <a:rPr i="1"/>
              <a:t>•   Podría determinar en qué cuarto del </a:t>
            </a:r>
            <a:r>
              <a:rPr i="1" b="1">
                <a:solidFill>
                  <a:srgbClr val="7030A0"/>
                </a:solidFill>
              </a:rPr>
              <a:t>ciclo lunar</a:t>
            </a:r>
            <a:r>
              <a:rPr i="1"/>
              <a:t> se encuentra la luna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4e06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ciclo lunar.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determinar en qué cuarto del ciclo lunar en el que se encuentra la luna?</a:t>
            </a:r>
            <a:r>
              <a:t>
</a:t>
            </a:r>
            <a:r>
              <a:rPr i="1"/>
              <a:t>Podría determinar en qué cuarto del ciclo lunar se encuentra la luna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4e06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4e10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determinar en qué cuarto del </a:t>
            </a:r>
            <a:r>
              <a:rPr b="1" sz="2800">
                <a:solidFill>
                  <a:srgbClr val="7030A0"/>
                </a:solidFill>
              </a:rPr>
              <a:t>ciclo lunar</a:t>
            </a:r>
            <a:r>
              <a:rPr b="1" sz="2800"/>
              <a:t> en el que se encuentra la luna?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4e06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4e10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6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0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4e06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el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