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60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sabría si se </a:t>
            </a:r>
            <a:r>
              <a:rPr b="1" sz="2000">
                <a:solidFill>
                  <a:srgbClr val="7030A0"/>
                </a:solidFill>
              </a:rPr>
              <a:t>hereda un rasgo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Sabría que un </a:t>
            </a:r>
            <a:r>
              <a:rPr b="1" sz="2000" i="1">
                <a:solidFill>
                  <a:srgbClr val="7030A0"/>
                </a:solidFill>
              </a:rPr>
              <a:t>rasgo se ha heredado</a:t>
            </a:r>
            <a:r>
              <a:rPr i="1"/>
              <a:t> si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4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sabría si se </a:t>
            </a:r>
            <a:r>
              <a:rPr b="1">
                <a:solidFill>
                  <a:srgbClr val="7030A0"/>
                </a:solidFill>
              </a:rPr>
              <a:t>hereda un rasgo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Sabría que un </a:t>
            </a:r>
            <a:r>
              <a:rPr b="1">
                <a:solidFill>
                  <a:srgbClr val="7030A0"/>
                </a:solidFill>
              </a:rPr>
              <a:t>rasgo se ha heredado</a:t>
            </a:r>
            <a:r>
              <a:t> si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rasgo heredado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rasgo heredado.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rasgo heredado...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rasgo heredado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rasgo heredado</a:t>
            </a:r>
            <a:r>
              <a:rPr i="1"/>
              <a:t> es diferente de un rasgo adquirido porque...
</a:t>
            </a:r>
            <a:r>
              <a:rPr i="1"/>
              <a:t>•   Sabría que un </a:t>
            </a:r>
            <a:r>
              <a:rPr i="1" b="1">
                <a:solidFill>
                  <a:srgbClr val="7030A0"/>
                </a:solidFill>
              </a:rPr>
              <a:t>rasgo se ha heredado</a:t>
            </a:r>
            <a:r>
              <a:rPr i="1"/>
              <a:t> si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4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rasgo heredado.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sabría si se hereda un rasgo?</a:t>
            </a:r>
            <a:r>
              <a:t>
</a:t>
            </a:r>
            <a:r>
              <a:rPr i="1"/>
              <a:t>Sabría que un rasgo se ha heredado si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sabría si se </a:t>
            </a:r>
            <a:r>
              <a:rPr b="1" sz="2800">
                <a:solidFill>
                  <a:srgbClr val="7030A0"/>
                </a:solidFill>
              </a:rPr>
              <a:t>hereda un rasgo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4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05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 de un rasgo adquirido?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rasgo heredado</a:t>
            </a:r>
            <a:r>
              <a:t> es diferente de un rasgo adquirido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