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notesSlide" Target="../notesSlides/notesSlide12.xml"/><Relationship Id="rId24" Type="http://schemas.openxmlformats.org/officeDocument/2006/relationships/image" Target="../media/image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8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image" Target="../media/image63.png"/><Relationship Id="rId24" Type="http://schemas.openxmlformats.org/officeDocument/2006/relationships/image" Target="../media/image6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6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8.png"/><Relationship Id="rId9" Type="http://schemas.openxmlformats.org/officeDocument/2006/relationships/image" Target="../media/image48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22.png"/><Relationship Id="rId10" Type="http://schemas.openxmlformats.org/officeDocument/2006/relationships/image" Target="../media/image37.png"/><Relationship Id="rId11" Type="http://schemas.openxmlformats.org/officeDocument/2006/relationships/image" Target="../media/image10.png"/><Relationship Id="rId1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3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?
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ayuda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1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1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</a:t>
            </a:r>
            <a:r>
              <a:rPr b="1" sz="2000">
                <a:solidFill>
                  <a:srgbClr val="7030A0"/>
                </a:solidFill>
              </a:rPr>
              <a:t>sobreviven</a:t>
            </a:r>
            <a:r>
              <a:rPr b="1" sz="2000"/>
              <a:t> algunas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 y </a:t>
            </a:r>
            <a:r>
              <a:rPr b="1" sz="2000">
                <a:solidFill>
                  <a:srgbClr val="7030A0"/>
                </a:solidFill>
              </a:rPr>
              <a:t>animales</a:t>
            </a:r>
            <a:r>
              <a:rPr b="1" sz="2000"/>
              <a:t> sin </a:t>
            </a:r>
            <a:r>
              <a:rPr b="1" sz="2000">
                <a:solidFill>
                  <a:srgbClr val="7030A0"/>
                </a:solidFill>
              </a:rPr>
              <a:t>protección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
 Creo que los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b="1" sz="2000" i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no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almos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completely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face_sa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neutral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happ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algunas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y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
 Creo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e00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89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4e120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?
La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ayuda a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...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estructura</a:t>
            </a:r>
            <a:r>
              <a:rPr i="1"/>
              <a:t> que proporciona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 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
 Creo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sobreviven algunas plantas y animales sin protección?</a:t>
            </a:r>
            <a:r>
              <a:t>
</a:t>
            </a:r>
            <a:r>
              <a:rPr i="1"/>
              <a:t>Creo que las plantas sobreviven sin protección por ...
 Creo que los animales sobreviven sin protección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</a:t>
            </a:r>
            <a:r>
              <a:rPr b="1" sz="2800">
                <a:solidFill>
                  <a:srgbClr val="7030A0"/>
                </a:solidFill>
              </a:rPr>
              <a:t>sobreviven</a:t>
            </a:r>
            <a:r>
              <a:rPr b="1" sz="2800"/>
              <a:t> algunas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 y </a:t>
            </a:r>
            <a:r>
              <a:rPr b="1" sz="2800">
                <a:solidFill>
                  <a:srgbClr val="7030A0"/>
                </a:solidFill>
              </a:rPr>
              <a:t>animales</a:t>
            </a:r>
            <a:r>
              <a:rPr b="1" sz="2800"/>
              <a:t> sin </a:t>
            </a:r>
            <a:r>
              <a:rPr b="1" sz="2800">
                <a:solidFill>
                  <a:srgbClr val="7030A0"/>
                </a:solidFill>
              </a:rPr>
              <a:t>protección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0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8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4e120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es_signal_horizont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3" name="Picture 12" descr="green_b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4" name="Picture 13" descr="green_b_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5" name="Picture 14" descr="green_b_3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6" name="Picture 15" descr="green_b_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