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/>
          <a:p>
            <a:br/>
            <a:r>
              <a:t>ELPS</a:t>
            </a:r>
            <a:br/>
          </a:p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39.png"/><Relationship Id="rId4" Type="http://schemas.openxmlformats.org/officeDocument/2006/relationships/image" Target="../media/image29.png"/><Relationship Id="rId5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8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notesSlide" Target="../notesSlides/notesSlide11.xml"/><Relationship Id="rId24" Type="http://schemas.openxmlformats.org/officeDocument/2006/relationships/image" Target="../media/image3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4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0.png"/><Relationship Id="rId21" Type="http://schemas.openxmlformats.org/officeDocument/2006/relationships/image" Target="../media/image41.png"/><Relationship Id="rId22" Type="http://schemas.openxmlformats.org/officeDocument/2006/relationships/image" Target="../media/image42.png"/><Relationship Id="rId23" Type="http://schemas.openxmlformats.org/officeDocument/2006/relationships/image" Target="../media/image43.png"/><Relationship Id="rId24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5.png"/><Relationship Id="rId6" Type="http://schemas.openxmlformats.org/officeDocument/2006/relationships/image" Target="../media/image46.png"/><Relationship Id="rId7" Type="http://schemas.openxmlformats.org/officeDocument/2006/relationships/image" Target="../media/image47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4.png"/><Relationship Id="rId24" Type="http://schemas.openxmlformats.org/officeDocument/2006/relationships/image" Target="../media/image28.png"/><Relationship Id="rId25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27.png"/><Relationship Id="rId22" Type="http://schemas.openxmlformats.org/officeDocument/2006/relationships/image" Target="../media/image45.png"/><Relationship Id="rId23" Type="http://schemas.openxmlformats.org/officeDocument/2006/relationships/image" Target="../media/image46.png"/><Relationship Id="rId24" Type="http://schemas.openxmlformats.org/officeDocument/2006/relationships/image" Target="../media/image47.pn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8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0.png"/><Relationship Id="rId21" Type="http://schemas.openxmlformats.org/officeDocument/2006/relationships/image" Target="../media/image41.png"/><Relationship Id="rId22" Type="http://schemas.openxmlformats.org/officeDocument/2006/relationships/image" Target="../media/image42.png"/><Relationship Id="rId23" Type="http://schemas.openxmlformats.org/officeDocument/2006/relationships/image" Target="../media/image43.png"/><Relationship Id="rId24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8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0.png"/><Relationship Id="rId21" Type="http://schemas.openxmlformats.org/officeDocument/2006/relationships/image" Target="../media/image41.png"/><Relationship Id="rId22" Type="http://schemas.openxmlformats.org/officeDocument/2006/relationships/image" Target="../media/image42.png"/><Relationship Id="rId23" Type="http://schemas.openxmlformats.org/officeDocument/2006/relationships/image" Target="../media/image43.png"/><Relationship Id="rId2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7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49.png"/><Relationship Id="rId22" Type="http://schemas.openxmlformats.org/officeDocument/2006/relationships/image" Target="../media/image50.png"/><Relationship Id="rId23" Type="http://schemas.openxmlformats.org/officeDocument/2006/relationships/image" Target="../media/image51.png"/><Relationship Id="rId24" Type="http://schemas.openxmlformats.org/officeDocument/2006/relationships/image" Target="../media/image52.pn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53.png"/><Relationship Id="rId7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4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4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4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3.xml"/><Relationship Id="rId8" Type="http://schemas.openxmlformats.org/officeDocument/2006/relationships/image" Target="../media/image55.png"/><Relationship Id="rId9" Type="http://schemas.openxmlformats.org/officeDocument/2006/relationships/image" Target="../media/image44.png"/><Relationship Id="rId10" Type="http://schemas.openxmlformats.org/officeDocument/2006/relationships/image" Target="../media/image48.pn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6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3.png"/><Relationship Id="rId7" Type="http://schemas.openxmlformats.org/officeDocument/2006/relationships/image" Target="../media/image28.png"/><Relationship Id="rId8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22.png"/><Relationship Id="rId8" Type="http://schemas.openxmlformats.org/officeDocument/2006/relationships/image" Target="../media/image33.png"/><Relationship Id="rId9" Type="http://schemas.openxmlformats.org/officeDocument/2006/relationships/image" Target="../media/image10.png"/><Relationship Id="rId10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4.png"/><Relationship Id="rId8" Type="http://schemas.openxmlformats.org/officeDocument/2006/relationships/image" Target="../media/image35.png"/><Relationship Id="rId9" Type="http://schemas.openxmlformats.org/officeDocument/2006/relationships/image" Target="../media/image36.png"/><Relationship Id="rId10" Type="http://schemas.openxmlformats.org/officeDocument/2006/relationships/image" Target="../media/image37.png"/><Relationship Id="rId11" Type="http://schemas.openxmlformats.org/officeDocument/2006/relationships/image" Target="../media/image38.png"/><Relationship Id="rId12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39.png"/><Relationship Id="rId4" Type="http://schemas.openxmlformats.org/officeDocument/2006/relationships/image" Target="../media/image29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Relationship Id="rId3" Type="http://schemas.openxmlformats.org/officeDocument/2006/relationships/image" Target="../media/image39.png"/><Relationship Id="rId4" Type="http://schemas.openxmlformats.org/officeDocument/2006/relationships/image" Target="../media/image29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39.png"/><Relationship Id="rId4" Type="http://schemas.openxmlformats.org/officeDocument/2006/relationships/image" Target="../media/image29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4e08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4e016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a un </a:t>
            </a:r>
            <a:r>
              <a:rPr b="1">
                <a:solidFill>
                  <a:srgbClr val="7030A0"/>
                </a:solidFill>
              </a:rPr>
              <a:t>circuito completo</a:t>
            </a:r>
            <a:r>
              <a:t> se le llama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A un </a:t>
            </a:r>
            <a:r>
              <a:rPr b="1">
                <a:solidFill>
                  <a:srgbClr val="7030A0"/>
                </a:solidFill>
              </a:rPr>
              <a:t>circuito completo</a:t>
            </a:r>
            <a:r>
              <a:t> se le llama 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4e034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hace que una </a:t>
            </a:r>
            <a:r>
              <a:rPr b="1">
                <a:solidFill>
                  <a:srgbClr val="7030A0"/>
                </a:solidFill>
              </a:rPr>
              <a:t>corriente eléctrica</a:t>
            </a:r>
            <a:r>
              <a:t> fuerte sea diferente de una </a:t>
            </a:r>
            <a:r>
              <a:rPr b="1">
                <a:solidFill>
                  <a:srgbClr val="7030A0"/>
                </a:solidFill>
              </a:rPr>
              <a:t>corriente eléctrica</a:t>
            </a:r>
            <a:r>
              <a:t> débil?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corriente eléctrica</a:t>
            </a:r>
            <a:r>
              <a:t> fuerte es diferente de una </a:t>
            </a:r>
            <a:r>
              <a:rPr b="1">
                <a:solidFill>
                  <a:srgbClr val="7030A0"/>
                </a:solidFill>
              </a:rPr>
              <a:t>corriente eléctrica</a:t>
            </a:r>
            <a:r>
              <a:t> débil porque 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248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2936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89336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4e034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4e016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relacionado un </a:t>
            </a:r>
            <a:r>
              <a:rPr b="1">
                <a:solidFill>
                  <a:srgbClr val="7030A0"/>
                </a:solidFill>
              </a:rPr>
              <a:t>circuito cerrado</a:t>
            </a:r>
            <a:r>
              <a:t> con la </a:t>
            </a:r>
            <a:r>
              <a:rPr b="1">
                <a:solidFill>
                  <a:srgbClr val="7030A0"/>
                </a:solidFill>
              </a:rPr>
              <a:t>corriente eléctrica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circuito cerrado</a:t>
            </a:r>
            <a:r>
              <a:t> está relacionado con la </a:t>
            </a:r>
            <a:r>
              <a:rPr b="1">
                <a:solidFill>
                  <a:srgbClr val="7030A0"/>
                </a:solidFill>
              </a:rPr>
              <a:t>corriente eléctrica</a:t>
            </a:r>
            <a:r>
              <a:t> porque 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4e016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purpl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purpl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purpl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purpl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relacionado un </a:t>
            </a:r>
            <a:r>
              <a:rPr b="1">
                <a:solidFill>
                  <a:srgbClr val="7030A0"/>
                </a:solidFill>
              </a:rPr>
              <a:t>circuito cerrado</a:t>
            </a:r>
            <a:r>
              <a:t> con la </a:t>
            </a:r>
            <a:r>
              <a:rPr b="1">
                <a:solidFill>
                  <a:srgbClr val="7030A0"/>
                </a:solidFill>
              </a:rPr>
              <a:t>corriente eléctrica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circuito cerrado</a:t>
            </a:r>
            <a:r>
              <a:t> está relacionado con la </a:t>
            </a:r>
            <a:r>
              <a:rPr b="1">
                <a:solidFill>
                  <a:srgbClr val="7030A0"/>
                </a:solidFill>
              </a:rPr>
              <a:t>corriente eléctrica</a:t>
            </a:r>
            <a:r>
              <a:t> porque ...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4e080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a un </a:t>
            </a:r>
            <a:r>
              <a:rPr b="1">
                <a:solidFill>
                  <a:srgbClr val="7030A0"/>
                </a:solidFill>
              </a:rPr>
              <a:t>circuito</a:t>
            </a:r>
            <a:r>
              <a:t> incompleto se le llama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A un </a:t>
            </a:r>
            <a:r>
              <a:rPr b="1">
                <a:solidFill>
                  <a:srgbClr val="7030A0"/>
                </a:solidFill>
              </a:rPr>
              <a:t>circuito</a:t>
            </a:r>
            <a:r>
              <a:t> incompleto se le llama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4e080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a un </a:t>
            </a:r>
            <a:r>
              <a:rPr b="1">
                <a:solidFill>
                  <a:srgbClr val="7030A0"/>
                </a:solidFill>
              </a:rPr>
              <a:t>circuito</a:t>
            </a:r>
            <a:r>
              <a:t> incompleto se le llama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A un </a:t>
            </a:r>
            <a:r>
              <a:rPr b="1">
                <a:solidFill>
                  <a:srgbClr val="7030A0"/>
                </a:solidFill>
              </a:rPr>
              <a:t>circuito</a:t>
            </a:r>
            <a:r>
              <a:t> incompleto se le llama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4e016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puedes hacer que este </a:t>
            </a:r>
            <a:r>
              <a:rPr b="1">
                <a:solidFill>
                  <a:srgbClr val="7030A0"/>
                </a:solidFill>
              </a:rPr>
              <a:t>circuito</a:t>
            </a:r>
            <a:r>
              <a:t> sea </a:t>
            </a:r>
            <a:r>
              <a:rPr b="1">
                <a:solidFill>
                  <a:srgbClr val="7030A0"/>
                </a:solidFill>
              </a:rPr>
              <a:t>incompleto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Podría hacer que este </a:t>
            </a:r>
            <a:r>
              <a:rPr b="1">
                <a:solidFill>
                  <a:srgbClr val="7030A0"/>
                </a:solidFill>
              </a:rPr>
              <a:t>circuito</a:t>
            </a:r>
            <a:r>
              <a:t> sea </a:t>
            </a:r>
            <a:r>
              <a:rPr b="1">
                <a:solidFill>
                  <a:srgbClr val="7030A0"/>
                </a:solidFill>
              </a:rPr>
              <a:t>incompleto</a:t>
            </a:r>
            <a:r>
              <a:t> si ...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
</a:t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1737360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4e01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circuito cerrado/completo.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4e016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4e016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4e016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4e016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2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circuito cerrado/completo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4e034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S4e080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pic>
        <p:nvPicPr>
          <p:cNvPr id="22" name="Picture 21" descr="S4e080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5559552"/>
            <a:ext cx="1438656" cy="1078992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4e01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circuito cerrado/completo...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circuito cerrado/completo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4e01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4e01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circuito cerrado/completo</a:t>
            </a:r>
            <a:r>
              <a:t>.
Incluye otras 3-5 palabras de vocabulario en tu párrafo. Puedes incluir los siguientes inicios de oración:​
​</a:t>
            </a:r>
            <a:r>
              <a:rPr i="1"/>
              <a:t>•   A un </a:t>
            </a:r>
            <a:r>
              <a:rPr i="1" b="1">
                <a:solidFill>
                  <a:srgbClr val="7030A0"/>
                </a:solidFill>
              </a:rPr>
              <a:t>circuito completo</a:t>
            </a:r>
            <a:r>
              <a:rPr i="1"/>
              <a:t> se le llama 
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circuito cerrado</a:t>
            </a:r>
            <a:r>
              <a:rPr i="1"/>
              <a:t> está relacionado con la </a:t>
            </a:r>
            <a:r>
              <a:rPr i="1" b="1">
                <a:solidFill>
                  <a:srgbClr val="7030A0"/>
                </a:solidFill>
              </a:rPr>
              <a:t>corriente eléctrica</a:t>
            </a:r>
            <a:r>
              <a:rPr i="1"/>
              <a:t> porque ...
</a:t>
            </a:r>
            <a:r>
              <a:rPr i="1"/>
              <a:t>•   Podría hacer que este </a:t>
            </a:r>
            <a:r>
              <a:rPr i="1" b="1">
                <a:solidFill>
                  <a:srgbClr val="7030A0"/>
                </a:solidFill>
              </a:rPr>
              <a:t>circuito</a:t>
            </a:r>
            <a:r>
              <a:rPr i="1"/>
              <a:t> sea </a:t>
            </a:r>
            <a:r>
              <a:rPr i="1" b="1">
                <a:solidFill>
                  <a:srgbClr val="7030A0"/>
                </a:solidFill>
              </a:rPr>
              <a:t>incompleto</a:t>
            </a:r>
            <a:r>
              <a:rPr i="1"/>
              <a:t> si 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Adaptaciones para estudiantes bilingües emergentes recién llegados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399032"/>
            <a:ext cx="5916168" cy="1197864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Siempre </a:t>
            </a:r>
            <a:r>
              <a:rPr b="1" sz="1800"/>
              <a:t>pronuncien las palabras de vocabulario juntos en clase</a:t>
            </a:r>
            <a:r>
              <a:rPr sz="1800"/>
              <a:t>. Es aún más efectivo para los principiantes si divide cada sílaba mientras señala su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9" name="Picture 8" descr="S4e016i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circuito cerrado/completo.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está relacionado un circuito cerrado con la corriente eléctrica?</a:t>
            </a:r>
            <a:r>
              <a:t>
</a:t>
            </a:r>
            <a:r>
              <a:rPr i="1"/>
              <a:t>Un circuito cerrado está relacionado con la corriente eléctrica porque 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4e016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S4e034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S4e080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S4e080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6858000"/>
            <a:ext cx="3054096" cy="2286000"/>
          </a:xfrm>
          <a:prstGeom prst="rect">
            <a:avLst/>
          </a:prstGeom>
        </p:spPr>
      </p:pic>
      <p:pic>
        <p:nvPicPr>
          <p:cNvPr id="12" name="Picture 11" descr="pacma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3" name="Picture 12" descr="bracke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4" name="Picture 13" descr="noun-write-1439720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 b="1"/>
            </a:pPr>
            <a:r>
              <a:t>¿Cómo puedes hacer que este circuito sea incompleto?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1874519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28600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la palabra ____ es importante para la pregunta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Las palabras ____ y ____ están relacionadas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la palabra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</p:txBody>
      </p:sp>
      <p:pic>
        <p:nvPicPr>
          <p:cNvPr id="7" name="Picture 6" descr="S4e016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4e034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4e080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S4e080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6858000"/>
            <a:ext cx="3054096" cy="2286000"/>
          </a:xfrm>
          <a:prstGeom prst="rect">
            <a:avLst/>
          </a:prstGeom>
        </p:spPr>
      </p:pic>
      <p:pic>
        <p:nvPicPr>
          <p:cNvPr id="11" name="Picture 10" descr="es_signal_horizonta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2" name="Picture 11" descr="green_b_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3" name="Picture 12" descr="green_b_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4" name="Picture 13" descr="green_b_3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5" name="Picture 14" descr="green_b_4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4e016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4e034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4e08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