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2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54.png"/><Relationship Id="rId9" Type="http://schemas.openxmlformats.org/officeDocument/2006/relationships/image" Target="../media/image42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4e00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cuando una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se </a:t>
            </a:r>
            <a:r>
              <a:rPr b="1">
                <a:solidFill>
                  <a:srgbClr val="7030A0"/>
                </a:solidFill>
              </a:rPr>
              <a:t>adapta</a:t>
            </a:r>
            <a:r>
              <a:t> a medida que pasa el tiempo?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Cuando una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se </a:t>
            </a:r>
            <a:r>
              <a:rPr b="1">
                <a:solidFill>
                  <a:srgbClr val="7030A0"/>
                </a:solidFill>
              </a:rPr>
              <a:t>adapta</a:t>
            </a:r>
            <a:r>
              <a:t> a medida que pasa el tiempo, …​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4e00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4e01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adaptación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adaptación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4e01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adaptación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adaptación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4e08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4e03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 de cosas se pueden encontrar en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4e01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vería afectado el camuflaje de estos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si sus </a:t>
            </a:r>
            <a:r>
              <a:rPr b="1">
                <a:solidFill>
                  <a:srgbClr val="7030A0"/>
                </a:solidFill>
              </a:rPr>
              <a:t>entornos</a:t>
            </a:r>
            <a:r>
              <a:t> comenzaran a cambiar?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los </a:t>
            </a:r>
            <a:r>
              <a:rPr b="1">
                <a:solidFill>
                  <a:srgbClr val="7030A0"/>
                </a:solidFill>
              </a:rPr>
              <a:t>entornos</a:t>
            </a:r>
            <a:r>
              <a:t> de estos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comenzaran a cambiar, su camuflaje se vería afectado por 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camuflaje.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1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4e00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camuflaje...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.
Incluye otras 3-5 palabras de vocabulario en tu párrafo. Puedes incluir los siguientes inicios de oración:​
​</a:t>
            </a:r>
            <a:r>
              <a:rPr i="1"/>
              <a:t>•   Si un </a:t>
            </a:r>
            <a:r>
              <a:rPr i="1" b="1">
                <a:solidFill>
                  <a:srgbClr val="7030A0"/>
                </a:solidFill>
              </a:rPr>
              <a:t>organismo</a:t>
            </a:r>
            <a:r>
              <a:rPr i="1"/>
              <a:t> tiene camuflaje, significa que...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camuflaje</a:t>
            </a:r>
            <a:r>
              <a:rPr i="1"/>
              <a:t> está relacionado con la </a:t>
            </a:r>
            <a:r>
              <a:rPr i="1" b="1">
                <a:solidFill>
                  <a:srgbClr val="7030A0"/>
                </a:solidFill>
              </a:rPr>
              <a:t>adaptación</a:t>
            </a:r>
            <a:r>
              <a:rPr i="1"/>
              <a:t> porque ...
</a:t>
            </a:r>
            <a:r>
              <a:rPr i="1"/>
              <a:t>•   Si los </a:t>
            </a:r>
            <a:r>
              <a:rPr i="1" b="1">
                <a:solidFill>
                  <a:srgbClr val="7030A0"/>
                </a:solidFill>
              </a:rPr>
              <a:t>entornos</a:t>
            </a:r>
            <a:r>
              <a:rPr i="1"/>
              <a:t> de estos </a:t>
            </a:r>
            <a:r>
              <a:rPr i="1" b="1">
                <a:solidFill>
                  <a:srgbClr val="7030A0"/>
                </a:solidFill>
              </a:rPr>
              <a:t>organismos</a:t>
            </a:r>
            <a:r>
              <a:rPr i="1"/>
              <a:t> comenzaran a cambiar, su camuflaje se vería afectado por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4e010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camuflaje.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 vería afectado el camuflaje de estos organismos si sus entornos comenzaran a cambiar?</a:t>
            </a:r>
            <a:r>
              <a:t>
</a:t>
            </a:r>
            <a:r>
              <a:rPr i="1"/>
              <a:t>Si los entornos de estos organismos comenzaran a cambiar, su camuflaje se vería afectado por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4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4e00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se vería afectado el camuflaje de estos organismos si sus entornos comenzaran a cambiar?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4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4e00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0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4e01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que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tenga camuflaje?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tiene camuflaje, significa que...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