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produce la descendencia?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descendencia se produce por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4e07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4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sus descendientes 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sus descendientes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sus descendientes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sus descendientes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animales?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animales...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4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descubrieras una nueva especie animal en la naturaleza, ¿cómo podrías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 de una nueva especie animal por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4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4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adulto...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4e00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adulto.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descubrieras una nueva especie animal en la naturaleza, ¿cómo podrías identificar a los adultos?</a:t>
            </a:r>
            <a:r>
              <a:t>
</a:t>
            </a:r>
            <a:r>
              <a:rPr i="1"/>
              <a:t>Podría identificar a los adultos de una nueva especie animal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4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4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descubrieras una nueva especie animal en la naturaleza, ¿cómo podrías identificar a los adultos?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4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4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4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4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