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a:t>
            </a:r>
            <a:r>
              <a:rPr b="1">
                <a:solidFill>
                  <a:srgbClr val="7030A0"/>
                </a:solidFill>
              </a:rPr>
              <a:t>physical properties</a:t>
            </a:r>
            <a:r>
              <a:t> of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physical properties</a:t>
            </a:r>
            <a:r>
              <a:t> of an object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1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relative density</a:t>
            </a:r>
            <a:r>
              <a:t> related to </a:t>
            </a:r>
            <a:r>
              <a:rPr b="1">
                <a:solidFill>
                  <a:srgbClr val="7030A0"/>
                </a:solidFill>
              </a:rPr>
              <a:t>physical properties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Relative density</a:t>
            </a:r>
            <a:r>
              <a:t> is related to </a:t>
            </a:r>
            <a:r>
              <a:rPr b="1">
                <a:solidFill>
                  <a:srgbClr val="7030A0"/>
                </a:solidFill>
              </a:rPr>
              <a:t>physical properties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relative density</a:t>
            </a:r>
            <a:r>
              <a:t> related to </a:t>
            </a:r>
            <a:r>
              <a:rPr b="1">
                <a:solidFill>
                  <a:srgbClr val="7030A0"/>
                </a:solidFill>
              </a:rPr>
              <a:t>physical properties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Relative density</a:t>
            </a:r>
            <a:r>
              <a:t> is related to </a:t>
            </a:r>
            <a:r>
              <a:rPr b="1">
                <a:solidFill>
                  <a:srgbClr val="7030A0"/>
                </a:solidFill>
              </a:rPr>
              <a:t>physical properties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object that is </a:t>
            </a:r>
            <a:r>
              <a:rPr b="1">
                <a:solidFill>
                  <a:srgbClr val="7030A0"/>
                </a:solidFill>
              </a:rPr>
              <a:t>relatively dense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object that is </a:t>
            </a:r>
            <a:r>
              <a:rPr b="1">
                <a:solidFill>
                  <a:srgbClr val="7030A0"/>
                </a:solidFill>
              </a:rPr>
              <a:t>relatively dense</a:t>
            </a:r>
            <a:r>
              <a:t> is _______. I think this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dense/density.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dense/density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08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dense/density...</a:t>
            </a:r>
            <a:r>
              <a:rPr i="1"/>
              <a:t>
From this visual, I can infer… </a:t>
            </a:r>
            <a:r>
              <a:rPr i="0"/>
              <a:t>(use </a:t>
            </a:r>
            <a:r>
              <a:rPr b="1">
                <a:solidFill>
                  <a:srgbClr val="7030A0"/>
                </a:solidFill>
              </a:rPr>
              <a:t>dense/density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dense/density</a:t>
            </a:r>
            <a:r>
              <a:t>.
Include 3-5 other vocabulary words in your paragraph. You may include the following stems:​
</a:t>
            </a:r>
            <a:r>
              <a:rPr i="1"/>
              <a:t>•   </a:t>
            </a:r>
            <a:r>
              <a:rPr i="1" b="1">
                <a:solidFill>
                  <a:srgbClr val="7030A0"/>
                </a:solidFill>
              </a:rPr>
              <a:t>Relative density</a:t>
            </a:r>
            <a:r>
              <a:rPr i="1"/>
              <a:t> is…
</a:t>
            </a:r>
            <a:r>
              <a:rPr i="1"/>
              <a:t>•   </a:t>
            </a:r>
            <a:r>
              <a:rPr i="1" b="1">
                <a:solidFill>
                  <a:srgbClr val="7030A0"/>
                </a:solidFill>
              </a:rPr>
              <a:t>Relative density</a:t>
            </a:r>
            <a:r>
              <a:rPr i="1"/>
              <a:t> is related to </a:t>
            </a:r>
            <a:r>
              <a:rPr i="1" b="1">
                <a:solidFill>
                  <a:srgbClr val="7030A0"/>
                </a:solidFill>
              </a:rPr>
              <a:t>physical properties</a:t>
            </a:r>
            <a:r>
              <a:rPr i="1"/>
              <a:t> because…
</a:t>
            </a:r>
            <a:r>
              <a:rPr i="1"/>
              <a:t>•   Another object that is </a:t>
            </a:r>
            <a:r>
              <a:rPr i="1" b="1">
                <a:solidFill>
                  <a:srgbClr val="7030A0"/>
                </a:solidFill>
              </a:rPr>
              <a:t>relatively dense</a:t>
            </a:r>
            <a:r>
              <a:rPr i="1"/>
              <a:t> is _______. I think this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14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dense/density.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another object that is relatively dense? How do you know?</a:t>
            </a:r>
            <a:r>
              <a:t>
</a:t>
            </a:r>
            <a:r>
              <a:rPr i="1"/>
              <a:t>Another object that is relatively dense is _______. I think this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1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08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object that is relatively dense?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1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8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1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relative density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Relative density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