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28.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9.png"/><Relationship Id="rId24" Type="http://schemas.openxmlformats.org/officeDocument/2006/relationships/image" Target="../media/image28.png"/><Relationship Id="rId2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5.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4.xml"/><Relationship Id="rId8" Type="http://schemas.openxmlformats.org/officeDocument/2006/relationships/image" Target="../media/image57.png"/><Relationship Id="rId9" Type="http://schemas.openxmlformats.org/officeDocument/2006/relationships/image" Target="../media/image45.png"/><Relationship Id="rId10" Type="http://schemas.openxmlformats.org/officeDocument/2006/relationships/image" Target="../media/image49.png"/><Relationship Id="rId11"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2.png"/><Relationship Id="rId9" Type="http://schemas.openxmlformats.org/officeDocument/2006/relationships/image" Target="../media/image34.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14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fossils</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Fossils</a:t>
            </a:r>
            <a:r>
              <a:t> form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4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t>
            </a:r>
            <a:r>
              <a:rPr b="1">
                <a:solidFill>
                  <a:srgbClr val="7030A0"/>
                </a:solidFill>
              </a:rPr>
              <a:t>living</a:t>
            </a:r>
            <a:r>
              <a:t> things all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Living</a:t>
            </a:r>
            <a:r>
              <a:t> things all…</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14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4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8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organism</a:t>
            </a:r>
            <a:r>
              <a:t>s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organism</a:t>
            </a:r>
            <a:r>
              <a:t>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08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4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4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things can be found in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environment</a:t>
            </a:r>
            <a:r>
              <a:t>...</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4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 of information could </a:t>
            </a:r>
            <a:r>
              <a:rPr b="1">
                <a:solidFill>
                  <a:srgbClr val="7030A0"/>
                </a:solidFill>
              </a:rPr>
              <a:t>fossils</a:t>
            </a:r>
            <a:r>
              <a:t> tell you about past </a:t>
            </a:r>
            <a:r>
              <a:rPr b="1">
                <a:solidFill>
                  <a:srgbClr val="7030A0"/>
                </a:solidFill>
              </a:rPr>
              <a:t>environments</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Based on </a:t>
            </a:r>
            <a:r>
              <a:rPr b="1">
                <a:solidFill>
                  <a:srgbClr val="7030A0"/>
                </a:solidFill>
              </a:rPr>
              <a:t>fossils</a:t>
            </a:r>
            <a:r>
              <a:t>, I could infer… about past </a:t>
            </a:r>
            <a:r>
              <a:rPr b="1">
                <a:solidFill>
                  <a:srgbClr val="7030A0"/>
                </a:solidFill>
              </a:rPr>
              <a:t>environments</a:t>
            </a:r>
            <a:r>
              <a:t> because…</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4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4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14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4081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4038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t>
            </a:r>
            <a:r>
              <a:rPr i="1" b="1">
                <a:solidFill>
                  <a:srgbClr val="7030A0"/>
                </a:solidFill>
              </a:rPr>
              <a:t>Fossils</a:t>
            </a:r>
            <a:r>
              <a:rPr i="1"/>
              <a:t> form by…
</a:t>
            </a:r>
            <a:r>
              <a:rPr i="1"/>
              <a:t>•   A </a:t>
            </a:r>
            <a:r>
              <a:rPr i="1" b="1">
                <a:solidFill>
                  <a:srgbClr val="7030A0"/>
                </a:solidFill>
              </a:rPr>
              <a:t>fossil</a:t>
            </a:r>
            <a:r>
              <a:rPr i="1"/>
              <a:t> is related to a </a:t>
            </a:r>
            <a:r>
              <a:rPr i="1" b="1">
                <a:solidFill>
                  <a:srgbClr val="7030A0"/>
                </a:solidFill>
              </a:rPr>
              <a:t>living</a:t>
            </a:r>
            <a:r>
              <a:rPr i="1"/>
              <a:t> </a:t>
            </a:r>
            <a:r>
              <a:rPr i="1" b="1">
                <a:solidFill>
                  <a:srgbClr val="7030A0"/>
                </a:solidFill>
              </a:rPr>
              <a:t>organism</a:t>
            </a:r>
            <a:r>
              <a:rPr i="1"/>
              <a:t> because…
</a:t>
            </a:r>
            <a:r>
              <a:rPr i="1"/>
              <a:t>•   Based on </a:t>
            </a:r>
            <a:r>
              <a:rPr i="1" b="1">
                <a:solidFill>
                  <a:srgbClr val="7030A0"/>
                </a:solidFill>
              </a:rPr>
              <a:t>fossils</a:t>
            </a:r>
            <a:r>
              <a:rPr i="1"/>
              <a:t>, I could infer… about past </a:t>
            </a:r>
            <a:r>
              <a:rPr i="1" b="1">
                <a:solidFill>
                  <a:srgbClr val="7030A0"/>
                </a:solidFill>
              </a:rPr>
              <a:t>environments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4141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a fossil related to a living organism?</a:t>
            </a:r>
            <a:r>
              <a:t>
</a:t>
            </a:r>
            <a:r>
              <a:rPr i="1"/>
              <a:t>A fossil is related to a living organism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14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414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408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4038w.png"/>
          <p:cNvPicPr>
            <a:picLocks noChangeAspect="1"/>
          </p:cNvPicPr>
          <p:nvPr/>
        </p:nvPicPr>
        <p:blipFill>
          <a:blip r:embed="rId7"/>
          <a:stretch>
            <a:fillRect/>
          </a:stretch>
        </p:blipFill>
        <p:spPr>
          <a:xfrm>
            <a:off x="9144000" y="6858000"/>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075688"/>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039112"/>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kind of information could fossils tell you about past environments? Why?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414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4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38w.png"/>
          <p:cNvPicPr>
            <a:picLocks noChangeAspect="1"/>
          </p:cNvPicPr>
          <p:nvPr/>
        </p:nvPicPr>
        <p:blipFill>
          <a:blip r:embed="rId7"/>
          <a:stretch>
            <a:fillRect/>
          </a:stretch>
        </p:blipFill>
        <p:spPr>
          <a:xfrm>
            <a:off x="9144000" y="6858000"/>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4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4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8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