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4.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43.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4.png"/><Relationship Id="rId24" Type="http://schemas.openxmlformats.org/officeDocument/2006/relationships/image" Target="../media/image28.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8.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43.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9.png"/><Relationship Id="rId22" Type="http://schemas.openxmlformats.org/officeDocument/2006/relationships/image" Target="../media/image50.png"/><Relationship Id="rId23" Type="http://schemas.openxmlformats.org/officeDocument/2006/relationships/image" Target="../media/image51.png"/><Relationship Id="rId24"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3.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4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4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55.png"/><Relationship Id="rId9" Type="http://schemas.openxmlformats.org/officeDocument/2006/relationships/image" Target="../media/image44.png"/><Relationship Id="rId10"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22.png"/><Relationship Id="rId8" Type="http://schemas.openxmlformats.org/officeDocument/2006/relationships/image" Target="../media/image33.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9.png"/><Relationship Id="rId4" Type="http://schemas.openxmlformats.org/officeDocument/2006/relationships/image" Target="../media/image29.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9.png"/><Relationship Id="rId4" Type="http://schemas.openxmlformats.org/officeDocument/2006/relationships/image" Target="../media/image29.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9.png"/><Relationship Id="rId4" Type="http://schemas.openxmlformats.org/officeDocument/2006/relationships/image" Target="../media/image29.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4106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does </a:t>
            </a:r>
            <a:r>
              <a:rPr b="1">
                <a:solidFill>
                  <a:srgbClr val="7030A0"/>
                </a:solidFill>
              </a:rPr>
              <a:t>runoff</a:t>
            </a:r>
            <a:r>
              <a:t> occur?</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Runoff</a:t>
            </a:r>
            <a:r>
              <a:t> occurs when...</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12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does water move in the </a:t>
            </a:r>
            <a:r>
              <a:rPr b="1">
                <a:solidFill>
                  <a:srgbClr val="7030A0"/>
                </a:solidFill>
              </a:rPr>
              <a:t>water cycle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Water moves in the </a:t>
            </a:r>
            <a:r>
              <a:rPr b="1">
                <a:solidFill>
                  <a:srgbClr val="7030A0"/>
                </a:solidFill>
              </a:rPr>
              <a:t>water cycle</a:t>
            </a:r>
            <a:r>
              <a:t> by...</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412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4106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runoff</a:t>
            </a:r>
            <a:r>
              <a:t> related to the </a:t>
            </a:r>
            <a:r>
              <a:rPr b="1">
                <a:solidFill>
                  <a:srgbClr val="7030A0"/>
                </a:solidFill>
              </a:rPr>
              <a:t>water cycle</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Runoff</a:t>
            </a:r>
            <a:r>
              <a:t> is related to the </a:t>
            </a:r>
            <a:r>
              <a:rPr b="1">
                <a:solidFill>
                  <a:srgbClr val="7030A0"/>
                </a:solidFill>
              </a:rPr>
              <a:t>water cycle</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106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t>
            </a:r>
            <a:r>
              <a:rPr b="1">
                <a:solidFill>
                  <a:srgbClr val="7030A0"/>
                </a:solidFill>
              </a:rPr>
              <a:t>runoff</a:t>
            </a:r>
            <a:r>
              <a:t> related to the </a:t>
            </a:r>
            <a:r>
              <a:rPr b="1">
                <a:solidFill>
                  <a:srgbClr val="7030A0"/>
                </a:solidFill>
              </a:rPr>
              <a:t>water cycle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Runoff</a:t>
            </a:r>
            <a:r>
              <a:t> is related to the </a:t>
            </a:r>
            <a:r>
              <a:rPr b="1">
                <a:solidFill>
                  <a:srgbClr val="7030A0"/>
                </a:solidFill>
              </a:rPr>
              <a:t>water cycle</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08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a:t>
            </a:r>
            <a:r>
              <a:rPr b="1">
                <a:solidFill>
                  <a:srgbClr val="7030A0"/>
                </a:solidFill>
              </a:rPr>
              <a:t>plants</a:t>
            </a:r>
            <a:r>
              <a:t>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a:t>
            </a:r>
            <a:r>
              <a:rPr b="1">
                <a:solidFill>
                  <a:srgbClr val="7030A0"/>
                </a:solidFill>
              </a:rPr>
              <a:t>plants</a:t>
            </a:r>
            <a:r>
              <a:t>...</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106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Do you think </a:t>
            </a:r>
            <a:r>
              <a:rPr b="1">
                <a:solidFill>
                  <a:srgbClr val="7030A0"/>
                </a:solidFill>
              </a:rPr>
              <a:t>runoff</a:t>
            </a:r>
            <a:r>
              <a:t> is good or bad for </a:t>
            </a:r>
            <a:r>
              <a:rPr b="1">
                <a:solidFill>
                  <a:srgbClr val="7030A0"/>
                </a:solidFill>
              </a:rPr>
              <a:t>plants</a:t>
            </a:r>
            <a:r>
              <a:t>? Why?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runoff</a:t>
            </a:r>
            <a:r>
              <a:t> is good/bad for </a:t>
            </a:r>
            <a:r>
              <a:rPr b="1">
                <a:solidFill>
                  <a:srgbClr val="7030A0"/>
                </a:solidFill>
              </a:rPr>
              <a:t>plants</a:t>
            </a:r>
            <a:r>
              <a:t>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0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runoff.</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06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410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410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06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runoff</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4128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4089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0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runoff...</a:t>
            </a:r>
            <a:r>
              <a:rPr i="1"/>
              <a:t>
From this visual, I can infer… </a:t>
            </a:r>
            <a:r>
              <a:rPr i="0"/>
              <a:t>(use </a:t>
            </a:r>
            <a:r>
              <a:rPr b="1">
                <a:solidFill>
                  <a:srgbClr val="7030A0"/>
                </a:solidFill>
              </a:rPr>
              <a:t>runoff</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0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0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runoff</a:t>
            </a:r>
            <a:r>
              <a:t>.
Include 3-5 other vocabulary words in your paragraph. You may include the following stems:​
</a:t>
            </a:r>
            <a:r>
              <a:rPr i="1"/>
              <a:t>•   </a:t>
            </a:r>
            <a:r>
              <a:rPr i="1" b="1">
                <a:solidFill>
                  <a:srgbClr val="7030A0"/>
                </a:solidFill>
              </a:rPr>
              <a:t>Runoff</a:t>
            </a:r>
            <a:r>
              <a:rPr i="1"/>
              <a:t> occurs when...
</a:t>
            </a:r>
            <a:r>
              <a:rPr i="1"/>
              <a:t>•   </a:t>
            </a:r>
            <a:r>
              <a:rPr i="1" b="1">
                <a:solidFill>
                  <a:srgbClr val="7030A0"/>
                </a:solidFill>
              </a:rPr>
              <a:t>Runoff</a:t>
            </a:r>
            <a:r>
              <a:rPr i="1"/>
              <a:t> is related to the </a:t>
            </a:r>
            <a:r>
              <a:rPr i="1" b="1">
                <a:solidFill>
                  <a:srgbClr val="7030A0"/>
                </a:solidFill>
              </a:rPr>
              <a:t>water cycle</a:t>
            </a:r>
            <a:r>
              <a:rPr i="1"/>
              <a:t> because...
</a:t>
            </a:r>
            <a:r>
              <a:rPr i="1"/>
              <a:t>•   I think </a:t>
            </a:r>
            <a:r>
              <a:rPr i="1" b="1">
                <a:solidFill>
                  <a:srgbClr val="7030A0"/>
                </a:solidFill>
              </a:rPr>
              <a:t>runoff</a:t>
            </a:r>
            <a:r>
              <a:rPr i="1"/>
              <a:t> is good/bad for </a:t>
            </a:r>
            <a:r>
              <a:rPr i="1" b="1">
                <a:solidFill>
                  <a:srgbClr val="7030A0"/>
                </a:solidFill>
              </a:rPr>
              <a:t>plants</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65265" cy="310896"/>
          </a:xfrm>
          <a:prstGeom prst="rect">
            <a:avLst/>
          </a:prstGeom>
        </p:spPr>
      </p:pic>
      <p:pic>
        <p:nvPicPr>
          <p:cNvPr id="9" name="Picture 8" descr="S4106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runoff.</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is runoff related to the water cycle?</a:t>
            </a:r>
            <a:r>
              <a:t>
</a:t>
            </a:r>
            <a:r>
              <a:rPr i="1"/>
              <a:t>Runoff is related to the water cycle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4106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4128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4089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075688"/>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039112"/>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Do you think runoff is good or bad for plants? Why?</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the word ____ is important to the question because...</a:t>
            </a:r>
          </a:p>
          <a:p>
            <a:pPr>
              <a:lnSpc>
                <a:spcPct val="150000"/>
              </a:lnSpc>
              <a:defRPr i="1" sz="2400">
                <a:solidFill>
                  <a:srgbClr val="548235"/>
                </a:solidFill>
              </a:defRPr>
            </a:pPr>
            <a:r>
              <a:t>•   The words ____ and ____ are related because...</a:t>
            </a:r>
          </a:p>
          <a:p>
            <a:pPr>
              <a:lnSpc>
                <a:spcPct val="150000"/>
              </a:lnSpc>
              <a:defRPr i="1" sz="2400"/>
            </a:pPr>
            <a:r>
              <a:t>•   I think that the word ____ means... because...</a:t>
            </a:r>
          </a:p>
          <a:p>
            <a:pPr>
              <a:lnSpc>
                <a:spcPct val="150000"/>
              </a:lnSpc>
              <a:defRPr i="1" sz="2400">
                <a:solidFill>
                  <a:srgbClr val="548235"/>
                </a:solidFill>
              </a:defRPr>
            </a:pPr>
            <a:r>
              <a:t>•   The picture makes me think of... because...</a:t>
            </a:r>
          </a:p>
        </p:txBody>
      </p:sp>
      <p:pic>
        <p:nvPicPr>
          <p:cNvPr id="7" name="Picture 6" descr="S4106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4128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4089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10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12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08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