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3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the process of </a:t>
            </a:r>
            <a:r>
              <a:rPr b="1">
                <a:solidFill>
                  <a:srgbClr val="7030A0"/>
                </a:solidFill>
              </a:rPr>
              <a:t>weathering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the process of </a:t>
            </a:r>
            <a:r>
              <a:rPr b="1">
                <a:solidFill>
                  <a:srgbClr val="7030A0"/>
                </a:solidFill>
              </a:rPr>
              <a:t>weathering</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3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rocks</a:t>
            </a:r>
            <a:r>
              <a:t> related to </a:t>
            </a:r>
            <a:r>
              <a:rPr b="1">
                <a:solidFill>
                  <a:srgbClr val="7030A0"/>
                </a:solidFill>
              </a:rPr>
              <a:t>weathering</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Rocks</a:t>
            </a:r>
            <a:r>
              <a:t> are related to </a:t>
            </a:r>
            <a:r>
              <a:rPr b="1">
                <a:solidFill>
                  <a:srgbClr val="7030A0"/>
                </a:solidFill>
              </a:rPr>
              <a:t>weathering</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rocks</a:t>
            </a:r>
            <a:r>
              <a:t> related to </a:t>
            </a:r>
            <a:r>
              <a:rPr b="1">
                <a:solidFill>
                  <a:srgbClr val="7030A0"/>
                </a:solidFill>
              </a:rPr>
              <a:t>weathering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 related to </a:t>
            </a:r>
            <a:r>
              <a:rPr b="1">
                <a:solidFill>
                  <a:srgbClr val="7030A0"/>
                </a:solidFill>
              </a:rPr>
              <a:t>weathering</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rocks</a:t>
            </a:r>
            <a:r>
              <a:t> help store natural resources?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help store natural resources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3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Rocks</a:t>
            </a:r>
            <a:r>
              <a:rPr i="1"/>
              <a:t> are…
</a:t>
            </a:r>
            <a:r>
              <a:rPr i="1"/>
              <a:t>•   </a:t>
            </a:r>
            <a:r>
              <a:rPr i="1" b="1">
                <a:solidFill>
                  <a:srgbClr val="7030A0"/>
                </a:solidFill>
              </a:rPr>
              <a:t>Rocks</a:t>
            </a:r>
            <a:r>
              <a:rPr i="1"/>
              <a:t> are related to </a:t>
            </a:r>
            <a:r>
              <a:rPr i="1" b="1">
                <a:solidFill>
                  <a:srgbClr val="7030A0"/>
                </a:solidFill>
              </a:rPr>
              <a:t>weathering</a:t>
            </a:r>
            <a:r>
              <a:rPr i="1"/>
              <a:t> because…
</a:t>
            </a:r>
            <a:r>
              <a:rPr i="1"/>
              <a:t>•   </a:t>
            </a:r>
            <a:r>
              <a:rPr i="1" b="1">
                <a:solidFill>
                  <a:srgbClr val="7030A0"/>
                </a:solidFill>
              </a:rPr>
              <a:t>Rocks</a:t>
            </a:r>
            <a:r>
              <a:rPr i="1"/>
              <a:t> help store natural resources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410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are rocks related to weathering?</a:t>
            </a:r>
            <a:r>
              <a:t>
</a:t>
            </a:r>
            <a:r>
              <a:rPr i="1"/>
              <a:t>Rocks are related to weathering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0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413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rocks help store natural resources?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41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413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