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410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 all </a:t>
            </a:r>
            <a:r>
              <a:rPr b="1">
                <a:solidFill>
                  <a:srgbClr val="7030A0"/>
                </a:solidFill>
              </a:rPr>
              <a:t>renewable resources</a:t>
            </a:r>
            <a:r>
              <a:t> have in common?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All </a:t>
            </a:r>
            <a:r>
              <a:rPr b="1">
                <a:solidFill>
                  <a:srgbClr val="7030A0"/>
                </a:solidFill>
              </a:rPr>
              <a:t>renewable resources</a:t>
            </a:r>
            <a:r>
              <a:t>...</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410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410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recycling</a:t>
            </a:r>
            <a:r>
              <a:t> related to </a:t>
            </a:r>
            <a:r>
              <a:rPr b="1">
                <a:solidFill>
                  <a:srgbClr val="7030A0"/>
                </a:solidFill>
              </a:rPr>
              <a:t>renewable resource</a:t>
            </a:r>
            <a:r>
              <a:t>s?</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Recycling</a:t>
            </a:r>
            <a:r>
              <a:t> is related to </a:t>
            </a:r>
            <a:r>
              <a:rPr b="1">
                <a:solidFill>
                  <a:srgbClr val="7030A0"/>
                </a:solidFill>
              </a:rPr>
              <a:t>renewable resource</a:t>
            </a:r>
            <a:r>
              <a:t>s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410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recycling</a:t>
            </a:r>
            <a:r>
              <a:t> related to </a:t>
            </a:r>
            <a:r>
              <a:rPr b="1">
                <a:solidFill>
                  <a:srgbClr val="7030A0"/>
                </a:solidFill>
              </a:rPr>
              <a:t>renewable resource</a:t>
            </a:r>
            <a:r>
              <a:t>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Recycling</a:t>
            </a:r>
            <a:r>
              <a:t> is related to </a:t>
            </a:r>
            <a:r>
              <a:rPr b="1">
                <a:solidFill>
                  <a:srgbClr val="7030A0"/>
                </a:solidFill>
              </a:rPr>
              <a:t>renewable resource</a:t>
            </a:r>
            <a:r>
              <a:t>s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410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some products cannot be </a:t>
            </a:r>
            <a:r>
              <a:rPr b="1">
                <a:solidFill>
                  <a:srgbClr val="7030A0"/>
                </a:solidFill>
              </a:rPr>
              <a:t>recycled</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some products cannot be </a:t>
            </a:r>
            <a:r>
              <a:rPr b="1">
                <a:solidFill>
                  <a:srgbClr val="7030A0"/>
                </a:solidFill>
              </a:rPr>
              <a:t>recycled</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10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recycle/recycling.</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100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410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410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10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recycle/recycling</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4101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10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recycle/recycling...</a:t>
            </a:r>
            <a:r>
              <a:rPr i="1"/>
              <a:t>
From this visual, I can infer… </a:t>
            </a:r>
            <a:r>
              <a:rPr i="0"/>
              <a:t>(use </a:t>
            </a:r>
            <a:r>
              <a:rPr b="1">
                <a:solidFill>
                  <a:srgbClr val="7030A0"/>
                </a:solidFill>
              </a:rPr>
              <a:t>recycle/recycling</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10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10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recycle/recycling</a:t>
            </a:r>
            <a:r>
              <a:t>.
Include 3-5 other vocabulary words in your paragraph. You may include the following stems:​
</a:t>
            </a:r>
            <a:r>
              <a:rPr i="1"/>
              <a:t>•   During </a:t>
            </a:r>
            <a:r>
              <a:rPr i="1" b="1">
                <a:solidFill>
                  <a:srgbClr val="7030A0"/>
                </a:solidFill>
              </a:rPr>
              <a:t>recycling</a:t>
            </a:r>
            <a:r>
              <a:rPr i="1"/>
              <a:t>, ...
</a:t>
            </a:r>
            <a:r>
              <a:rPr i="1"/>
              <a:t>•   </a:t>
            </a:r>
            <a:r>
              <a:rPr i="1" b="1">
                <a:solidFill>
                  <a:srgbClr val="7030A0"/>
                </a:solidFill>
              </a:rPr>
              <a:t>Recycling</a:t>
            </a:r>
            <a:r>
              <a:rPr i="1"/>
              <a:t> is related to </a:t>
            </a:r>
            <a:r>
              <a:rPr i="1" b="1">
                <a:solidFill>
                  <a:srgbClr val="7030A0"/>
                </a:solidFill>
              </a:rPr>
              <a:t>renewable resource</a:t>
            </a:r>
            <a:r>
              <a:rPr i="1"/>
              <a:t>s because...
</a:t>
            </a:r>
            <a:r>
              <a:rPr i="1"/>
              <a:t>•   I think some products cannot be </a:t>
            </a:r>
            <a:r>
              <a:rPr i="1" b="1">
                <a:solidFill>
                  <a:srgbClr val="7030A0"/>
                </a:solidFill>
              </a:rPr>
              <a:t>recycled</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4100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recycle/recycling.</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some products cannot be recycled?</a:t>
            </a:r>
            <a:r>
              <a:t>
</a:t>
            </a:r>
            <a:r>
              <a:rPr i="1"/>
              <a:t>I think some products cannot be recycled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4100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4101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do you think some products cannot be recycled?</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410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410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410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410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410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occurs during </a:t>
            </a:r>
            <a:r>
              <a:rPr b="1">
                <a:solidFill>
                  <a:srgbClr val="7030A0"/>
                </a:solidFill>
              </a:rPr>
              <a:t>recycling</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a:t>
            </a:r>
            <a:r>
              <a:rPr b="1">
                <a:solidFill>
                  <a:srgbClr val="7030A0"/>
                </a:solidFill>
              </a:rPr>
              <a:t>recycling</a:t>
            </a:r>
            <a:r>
              <a:t>, ...</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