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the Earth </a:t>
            </a:r>
            <a:r>
              <a:rPr b="1">
                <a:solidFill>
                  <a:srgbClr val="7030A0"/>
                </a:solidFill>
              </a:rPr>
              <a:t>revolves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the Earth </a:t>
            </a:r>
            <a:r>
              <a:rPr b="1">
                <a:solidFill>
                  <a:srgbClr val="7030A0"/>
                </a:solidFill>
              </a:rPr>
              <a:t>revolves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1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lunar cycle</a:t>
            </a:r>
            <a:r>
              <a:t> related to </a:t>
            </a:r>
            <a:r>
              <a:rPr b="1">
                <a:solidFill>
                  <a:srgbClr val="7030A0"/>
                </a:solidFill>
              </a:rPr>
              <a:t>revolution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lunar cycle</a:t>
            </a:r>
            <a:r>
              <a:t> is related to </a:t>
            </a:r>
            <a:r>
              <a:rPr b="1">
                <a:solidFill>
                  <a:srgbClr val="7030A0"/>
                </a:solidFill>
              </a:rPr>
              <a:t>revolution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lunar cycle</a:t>
            </a:r>
            <a:r>
              <a:t> related to </a:t>
            </a:r>
            <a:r>
              <a:rPr b="1">
                <a:solidFill>
                  <a:srgbClr val="7030A0"/>
                </a:solidFill>
              </a:rPr>
              <a:t>revolution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lunar cycle</a:t>
            </a:r>
            <a:r>
              <a:t> is related to </a:t>
            </a:r>
            <a:r>
              <a:rPr b="1">
                <a:solidFill>
                  <a:srgbClr val="7030A0"/>
                </a:solidFill>
              </a:rPr>
              <a:t>revolution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determine which quarter of the </a:t>
            </a:r>
            <a:r>
              <a:rPr b="1">
                <a:solidFill>
                  <a:srgbClr val="7030A0"/>
                </a:solidFill>
              </a:rPr>
              <a:t>lunar cycle</a:t>
            </a:r>
            <a:r>
              <a:t> that the Moon is in?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determine which quarter of the </a:t>
            </a:r>
            <a:r>
              <a:rPr b="1">
                <a:solidFill>
                  <a:srgbClr val="7030A0"/>
                </a:solidFill>
              </a:rPr>
              <a:t>lunar cycle</a:t>
            </a:r>
            <a:r>
              <a:t> the Moon is in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lunar cycle.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lunar cycle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10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lunar cycle...</a:t>
            </a:r>
            <a:r>
              <a:rPr i="1"/>
              <a:t>
From this visual, I can infer… </a:t>
            </a:r>
            <a:r>
              <a:rPr i="0"/>
              <a:t>(use </a:t>
            </a:r>
            <a:r>
              <a:rPr b="1">
                <a:solidFill>
                  <a:srgbClr val="7030A0"/>
                </a:solidFill>
              </a:rPr>
              <a:t>lunar cycle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lunar cycle</a:t>
            </a:r>
            <a:r>
              <a:t>.
Include 3-5 other vocabulary words in your paragraph. You may include the following stems:​
</a:t>
            </a:r>
            <a:r>
              <a:rPr i="1"/>
              <a:t>•   During the </a:t>
            </a:r>
            <a:r>
              <a:rPr i="1" b="1">
                <a:solidFill>
                  <a:srgbClr val="7030A0"/>
                </a:solidFill>
              </a:rPr>
              <a:t>lunar cycle</a:t>
            </a:r>
            <a:r>
              <a:rPr i="1"/>
              <a:t>, ...
</a:t>
            </a:r>
            <a:r>
              <a:rPr i="1"/>
              <a:t>•   The </a:t>
            </a:r>
            <a:r>
              <a:rPr i="1" b="1">
                <a:solidFill>
                  <a:srgbClr val="7030A0"/>
                </a:solidFill>
              </a:rPr>
              <a:t>lunar cycle</a:t>
            </a:r>
            <a:r>
              <a:rPr i="1"/>
              <a:t> is related to </a:t>
            </a:r>
            <a:r>
              <a:rPr i="1" b="1">
                <a:solidFill>
                  <a:srgbClr val="7030A0"/>
                </a:solidFill>
              </a:rPr>
              <a:t>revolution</a:t>
            </a:r>
            <a:r>
              <a:rPr i="1"/>
              <a:t> because...
</a:t>
            </a:r>
            <a:r>
              <a:rPr i="1"/>
              <a:t>•   I could determine which quarter of the </a:t>
            </a:r>
            <a:r>
              <a:rPr i="1" b="1">
                <a:solidFill>
                  <a:srgbClr val="7030A0"/>
                </a:solidFill>
              </a:rPr>
              <a:t>lunar cycle</a:t>
            </a:r>
            <a:r>
              <a:rPr i="1"/>
              <a:t> the Moon is in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06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lunar cycle.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the lunar cycle related to revolution?</a:t>
            </a:r>
            <a:r>
              <a:t>
</a:t>
            </a:r>
            <a:r>
              <a:rPr i="1"/>
              <a:t>The lunar cycle is related to revolution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1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determine which quarter of the lunar cycle that the Moon is in?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a:t>
            </a:r>
            <a:r>
              <a:rPr b="1">
                <a:solidFill>
                  <a:srgbClr val="7030A0"/>
                </a:solidFill>
              </a:rPr>
              <a:t>lunar cycle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lunar cycle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