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2.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7.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8.png"/><Relationship Id="rId22" Type="http://schemas.openxmlformats.org/officeDocument/2006/relationships/image" Target="../media/image49.png"/><Relationship Id="rId23" Type="http://schemas.openxmlformats.org/officeDocument/2006/relationships/image" Target="../media/image50.png"/><Relationship Id="rId24" Type="http://schemas.openxmlformats.org/officeDocument/2006/relationships/image" Target="../media/image5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2.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1.xml"/><Relationship Id="rId8" Type="http://schemas.openxmlformats.org/officeDocument/2006/relationships/image" Target="../media/image54.png"/><Relationship Id="rId9"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31.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4001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happens when a </a:t>
            </a:r>
            <a:r>
              <a:rPr b="1">
                <a:solidFill>
                  <a:srgbClr val="7030A0"/>
                </a:solidFill>
              </a:rPr>
              <a:t>population</a:t>
            </a:r>
            <a:r>
              <a:t> </a:t>
            </a:r>
            <a:r>
              <a:rPr b="1">
                <a:solidFill>
                  <a:srgbClr val="7030A0"/>
                </a:solidFill>
              </a:rPr>
              <a:t>adapts</a:t>
            </a:r>
            <a:r>
              <a:t> over time?</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When a </a:t>
            </a:r>
            <a:r>
              <a:rPr b="1">
                <a:solidFill>
                  <a:srgbClr val="7030A0"/>
                </a:solidFill>
              </a:rPr>
              <a:t>population</a:t>
            </a:r>
            <a:r>
              <a:t> </a:t>
            </a:r>
            <a:r>
              <a:rPr b="1">
                <a:solidFill>
                  <a:srgbClr val="7030A0"/>
                </a:solidFill>
              </a:rPr>
              <a:t>adapts</a:t>
            </a:r>
            <a:r>
              <a:t> over time, ...
</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4001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4010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camouflage</a:t>
            </a:r>
            <a:r>
              <a:t> related to </a:t>
            </a:r>
            <a:r>
              <a:rPr b="1">
                <a:solidFill>
                  <a:srgbClr val="7030A0"/>
                </a:solidFill>
              </a:rPr>
              <a:t>adaptation</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Camouflage</a:t>
            </a:r>
            <a:r>
              <a:t> is related to </a:t>
            </a:r>
            <a:r>
              <a:rPr b="1">
                <a:solidFill>
                  <a:srgbClr val="7030A0"/>
                </a:solidFill>
              </a:rPr>
              <a:t>adaptation</a:t>
            </a:r>
            <a:r>
              <a:t> by...</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401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t>
            </a:r>
            <a:r>
              <a:rPr b="1">
                <a:solidFill>
                  <a:srgbClr val="7030A0"/>
                </a:solidFill>
              </a:rPr>
              <a:t>camouflage</a:t>
            </a:r>
            <a:r>
              <a:t> related to </a:t>
            </a:r>
            <a:r>
              <a:rPr b="1">
                <a:solidFill>
                  <a:srgbClr val="7030A0"/>
                </a:solidFill>
              </a:rPr>
              <a:t>adaptation</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Camouflage</a:t>
            </a:r>
            <a:r>
              <a:t> is related to </a:t>
            </a:r>
            <a:r>
              <a:rPr b="1">
                <a:solidFill>
                  <a:srgbClr val="7030A0"/>
                </a:solidFill>
              </a:rPr>
              <a:t>adaptation</a:t>
            </a:r>
            <a:r>
              <a:t> by...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4081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 all </a:t>
            </a:r>
            <a:r>
              <a:rPr b="1">
                <a:solidFill>
                  <a:srgbClr val="7030A0"/>
                </a:solidFill>
              </a:rPr>
              <a:t>organism</a:t>
            </a:r>
            <a:r>
              <a:t>s have in common?</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All </a:t>
            </a:r>
            <a:r>
              <a:rPr b="1">
                <a:solidFill>
                  <a:srgbClr val="7030A0"/>
                </a:solidFill>
              </a:rPr>
              <a:t>organism</a:t>
            </a:r>
            <a:r>
              <a:t>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4038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kinds of things can be found in the </a:t>
            </a:r>
            <a:r>
              <a:rPr b="1">
                <a:solidFill>
                  <a:srgbClr val="7030A0"/>
                </a:solidFill>
              </a:rPr>
              <a:t>environment</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In the </a:t>
            </a:r>
            <a:r>
              <a:rPr b="1">
                <a:solidFill>
                  <a:srgbClr val="7030A0"/>
                </a:solidFill>
              </a:rPr>
              <a:t>environment</a:t>
            </a:r>
            <a:r>
              <a:t>...</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401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would the </a:t>
            </a:r>
            <a:r>
              <a:rPr b="1">
                <a:solidFill>
                  <a:srgbClr val="7030A0"/>
                </a:solidFill>
              </a:rPr>
              <a:t>camouflage</a:t>
            </a:r>
            <a:r>
              <a:t> of these </a:t>
            </a:r>
            <a:r>
              <a:rPr b="1">
                <a:solidFill>
                  <a:srgbClr val="7030A0"/>
                </a:solidFill>
              </a:rPr>
              <a:t>organisms</a:t>
            </a:r>
            <a:r>
              <a:t> be affected if their </a:t>
            </a:r>
            <a:r>
              <a:rPr b="1">
                <a:solidFill>
                  <a:srgbClr val="7030A0"/>
                </a:solidFill>
              </a:rPr>
              <a:t>environments</a:t>
            </a:r>
            <a:r>
              <a:t> began to change?</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If the </a:t>
            </a:r>
            <a:r>
              <a:rPr b="1">
                <a:solidFill>
                  <a:srgbClr val="7030A0"/>
                </a:solidFill>
              </a:rPr>
              <a:t>environments</a:t>
            </a:r>
            <a:r>
              <a:t> of these </a:t>
            </a:r>
            <a:r>
              <a:rPr b="1">
                <a:solidFill>
                  <a:srgbClr val="7030A0"/>
                </a:solidFill>
              </a:rPr>
              <a:t>organisms</a:t>
            </a:r>
            <a:r>
              <a:t> began to change, their </a:t>
            </a:r>
            <a:r>
              <a:rPr b="1">
                <a:solidFill>
                  <a:srgbClr val="7030A0"/>
                </a:solidFill>
              </a:rPr>
              <a:t>camouflage</a:t>
            </a:r>
            <a:r>
              <a:t> would be affected by...</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camouflage.</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010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401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401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010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camouflage</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4001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camouflage...</a:t>
            </a:r>
            <a:r>
              <a:rPr i="1"/>
              <a:t>
From this visual, I can infer… </a:t>
            </a:r>
            <a:r>
              <a:rPr i="0"/>
              <a:t>(use </a:t>
            </a:r>
            <a:r>
              <a:rPr b="1">
                <a:solidFill>
                  <a:srgbClr val="7030A0"/>
                </a:solidFill>
              </a:rPr>
              <a:t>camouflage</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camouflage</a:t>
            </a:r>
            <a:r>
              <a:t>.
Include 3-5 other vocabulary words in your paragraph. You may include the following stems:​
</a:t>
            </a:r>
            <a:r>
              <a:rPr i="1"/>
              <a:t>•   For an </a:t>
            </a:r>
            <a:r>
              <a:rPr i="1" b="1">
                <a:solidFill>
                  <a:srgbClr val="7030A0"/>
                </a:solidFill>
              </a:rPr>
              <a:t>organism</a:t>
            </a:r>
            <a:r>
              <a:rPr i="1"/>
              <a:t> to have </a:t>
            </a:r>
            <a:r>
              <a:rPr i="1" b="1">
                <a:solidFill>
                  <a:srgbClr val="7030A0"/>
                </a:solidFill>
              </a:rPr>
              <a:t>camouflage</a:t>
            </a:r>
            <a:r>
              <a:rPr i="1"/>
              <a:t>, it means...
</a:t>
            </a:r>
            <a:r>
              <a:rPr i="1"/>
              <a:t>•   </a:t>
            </a:r>
            <a:r>
              <a:rPr i="1" b="1">
                <a:solidFill>
                  <a:srgbClr val="7030A0"/>
                </a:solidFill>
              </a:rPr>
              <a:t>Camouflage</a:t>
            </a:r>
            <a:r>
              <a:rPr i="1"/>
              <a:t> is related to </a:t>
            </a:r>
            <a:r>
              <a:rPr i="1" b="1">
                <a:solidFill>
                  <a:srgbClr val="7030A0"/>
                </a:solidFill>
              </a:rPr>
              <a:t>adaptation</a:t>
            </a:r>
            <a:r>
              <a:rPr i="1"/>
              <a:t> by...
</a:t>
            </a:r>
            <a:r>
              <a:rPr i="1"/>
              <a:t>•   If the </a:t>
            </a:r>
            <a:r>
              <a:rPr i="1" b="1">
                <a:solidFill>
                  <a:srgbClr val="7030A0"/>
                </a:solidFill>
              </a:rPr>
              <a:t>environments</a:t>
            </a:r>
            <a:r>
              <a:rPr i="1"/>
              <a:t> of these </a:t>
            </a:r>
            <a:r>
              <a:rPr i="1" b="1">
                <a:solidFill>
                  <a:srgbClr val="7030A0"/>
                </a:solidFill>
              </a:rPr>
              <a:t>organisms</a:t>
            </a:r>
            <a:r>
              <a:rPr i="1"/>
              <a:t> began to change, their </a:t>
            </a:r>
            <a:r>
              <a:rPr i="1" b="1">
                <a:solidFill>
                  <a:srgbClr val="7030A0"/>
                </a:solidFill>
              </a:rPr>
              <a:t>camouflage</a:t>
            </a:r>
            <a:r>
              <a:rPr i="1"/>
              <a:t> would be affected by...</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S4010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camouflage.</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How would the camouflage of these organisms be affected if their environments began to change?</a:t>
            </a:r>
            <a:r>
              <a:t>
</a:t>
            </a:r>
            <a:r>
              <a:rPr i="1"/>
              <a:t>If the environments of these organisms began to change, their camouflage would be affected by...</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S4010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4001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How would the camouflage of these organisms be affected if their environments began to change?</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S4010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4001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401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400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4010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does it mean for an </a:t>
            </a:r>
            <a:r>
              <a:rPr b="1">
                <a:solidFill>
                  <a:srgbClr val="7030A0"/>
                </a:solidFill>
              </a:rPr>
              <a:t>organism</a:t>
            </a:r>
            <a:r>
              <a:t> to have </a:t>
            </a:r>
            <a:r>
              <a:rPr b="1">
                <a:solidFill>
                  <a:srgbClr val="7030A0"/>
                </a:solidFill>
              </a:rPr>
              <a:t>camouflage</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For an </a:t>
            </a:r>
            <a:r>
              <a:rPr b="1">
                <a:solidFill>
                  <a:srgbClr val="7030A0"/>
                </a:solidFill>
              </a:rPr>
              <a:t>organism</a:t>
            </a:r>
            <a:r>
              <a:t> to have </a:t>
            </a:r>
            <a:r>
              <a:rPr b="1">
                <a:solidFill>
                  <a:srgbClr val="7030A0"/>
                </a:solidFill>
              </a:rPr>
              <a:t>camouflage</a:t>
            </a:r>
            <a:r>
              <a:t>, it means...</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