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8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incluye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8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mediante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afuera,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¿Podrías identificar qué tan fuerte es el </a:t>
            </a:r>
            <a:r>
              <a:rPr b="1" sz="2000">
                <a:solidFill>
                  <a:srgbClr val="7030A0"/>
                </a:solidFill>
              </a:rPr>
              <a:t>viento</a:t>
            </a:r>
            <a:r>
              <a:rPr b="1" sz="2000"/>
              <a:t> usando una </a:t>
            </a:r>
            <a:r>
              <a:rPr b="1" sz="2000">
                <a:solidFill>
                  <a:srgbClr val="7030A0"/>
                </a:solidFill>
              </a:rPr>
              <a:t>veleta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Podría/no podría identificar qué tan fuerte es el </a:t>
            </a:r>
            <a:r>
              <a:rPr b="1" sz="2000" i="1">
                <a:solidFill>
                  <a:srgbClr val="7030A0"/>
                </a:solidFill>
              </a:rPr>
              <a:t>viento</a:t>
            </a:r>
            <a:r>
              <a:rPr i="1"/>
              <a:t> usando una </a:t>
            </a:r>
            <a:r>
              <a:rPr b="1" sz="2000" i="1">
                <a:solidFill>
                  <a:srgbClr val="7030A0"/>
                </a:solidFill>
              </a:rPr>
              <a:t>veleta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¿Podrías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Podría/no podría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3e09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para predecir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mediante ...
</a:t>
            </a:r>
            <a:r>
              <a:rPr i="1"/>
              <a:t>•   Podría/no podría identificar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usando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¿Podrías identificar qué tan fuerte es el viento usando una veleta? ¿Por qué o por qué no?</a:t>
            </a:r>
            <a:r>
              <a:t>
</a:t>
            </a:r>
            <a:r>
              <a:rPr i="1"/>
              <a:t>Podría/no podría identificar qué tan fuerte es el viento usando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¿Podrías identificar qué tan fuerte es el </a:t>
            </a:r>
            <a:r>
              <a:rPr b="1" sz="2800">
                <a:solidFill>
                  <a:srgbClr val="7030A0"/>
                </a:solidFill>
              </a:rPr>
              <a:t>viento</a:t>
            </a:r>
            <a:r>
              <a:rPr b="1" sz="2800"/>
              <a:t> usando una </a:t>
            </a:r>
            <a:r>
              <a:rPr b="1" sz="2800">
                <a:solidFill>
                  <a:srgbClr val="7030A0"/>
                </a:solidFill>
              </a:rPr>
              <a:t>veleta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