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3e02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es el propósito de un </a:t>
            </a:r>
            <a:r>
              <a:rPr b="1">
                <a:solidFill>
                  <a:srgbClr val="7030A0"/>
                </a:solidFill>
              </a:rPr>
              <a:t>huevo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propósito de un </a:t>
            </a:r>
            <a:r>
              <a:rPr b="1">
                <a:solidFill>
                  <a:srgbClr val="7030A0"/>
                </a:solidFill>
              </a:rPr>
              <a:t>huevo</a:t>
            </a:r>
            <a:r>
              <a:t> es 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3e020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3e072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una </a:t>
            </a:r>
            <a:r>
              <a:rPr b="1">
                <a:solidFill>
                  <a:srgbClr val="7030A0"/>
                </a:solidFill>
              </a:rPr>
              <a:t>semilla</a:t>
            </a:r>
            <a:r>
              <a:t> con un </a:t>
            </a:r>
            <a:r>
              <a:rPr b="1">
                <a:solidFill>
                  <a:srgbClr val="7030A0"/>
                </a:solidFill>
              </a:rPr>
              <a:t>huevo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semilla</a:t>
            </a:r>
            <a:r>
              <a:t> está relacionada con un </a:t>
            </a:r>
            <a:r>
              <a:rPr b="1">
                <a:solidFill>
                  <a:srgbClr val="7030A0"/>
                </a:solidFill>
              </a:rPr>
              <a:t>huevo</a:t>
            </a:r>
            <a:r>
              <a:t> porque 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crees que las </a:t>
            </a:r>
            <a:r>
              <a:rPr b="1" sz="2000">
                <a:solidFill>
                  <a:srgbClr val="7030A0"/>
                </a:solidFill>
              </a:rPr>
              <a:t>semillas</a:t>
            </a:r>
            <a:r>
              <a:rPr b="1" sz="2000"/>
              <a:t> tienen una cáscara dura?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Creo que las </a:t>
            </a:r>
            <a:r>
              <a:rPr b="1" sz="2000" i="1">
                <a:solidFill>
                  <a:srgbClr val="7030A0"/>
                </a:solidFill>
              </a:rPr>
              <a:t>semillas</a:t>
            </a:r>
            <a:r>
              <a:rPr i="1"/>
              <a:t> tienen una cáscara dura porque 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3e07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3e02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3e072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las </a:t>
            </a:r>
            <a:r>
              <a:rPr b="1">
                <a:solidFill>
                  <a:srgbClr val="7030A0"/>
                </a:solidFill>
              </a:rPr>
              <a:t>semillas</a:t>
            </a:r>
            <a:r>
              <a:t> tienen una cáscara dura?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las </a:t>
            </a:r>
            <a:r>
              <a:rPr b="1">
                <a:solidFill>
                  <a:srgbClr val="7030A0"/>
                </a:solidFill>
              </a:rPr>
              <a:t>semillas</a:t>
            </a:r>
            <a:r>
              <a:t> tienen una cáscara dura porque 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7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semilla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semilla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7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semilla.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72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3e07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3e07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7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semilla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3e02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7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semilla...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semilla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7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7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semilla</a:t>
            </a:r>
            <a:r>
              <a:t>.
Incluye otras 3-5 palabras de vocabulario en tu párrafo. Puedes incluir los siguientes inicios de oración:​
​</a:t>
            </a:r>
            <a:r>
              <a:rPr i="1"/>
              <a:t>•   El propósito de una </a:t>
            </a:r>
            <a:r>
              <a:rPr i="1" b="1">
                <a:solidFill>
                  <a:srgbClr val="7030A0"/>
                </a:solidFill>
              </a:rPr>
              <a:t>semilla</a:t>
            </a:r>
            <a:r>
              <a:rPr i="1"/>
              <a:t> es ...
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semilla</a:t>
            </a:r>
            <a:r>
              <a:rPr i="1"/>
              <a:t> está relacionada con un </a:t>
            </a:r>
            <a:r>
              <a:rPr i="1" b="1">
                <a:solidFill>
                  <a:srgbClr val="7030A0"/>
                </a:solidFill>
              </a:rPr>
              <a:t>huevo</a:t>
            </a:r>
            <a:r>
              <a:rPr i="1"/>
              <a:t> porque ...
</a:t>
            </a:r>
            <a:r>
              <a:rPr i="1"/>
              <a:t>•   Creo que las </a:t>
            </a:r>
            <a:r>
              <a:rPr i="1" b="1">
                <a:solidFill>
                  <a:srgbClr val="7030A0"/>
                </a:solidFill>
              </a:rPr>
              <a:t>semillas</a:t>
            </a:r>
            <a:r>
              <a:rPr i="1"/>
              <a:t> tienen una cáscara dura porque 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3e072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semilla.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las semillas tienen una cáscara dura?</a:t>
            </a:r>
            <a:r>
              <a:t>
</a:t>
            </a:r>
            <a:r>
              <a:rPr i="1"/>
              <a:t>Creo que las semillas tienen una cáscara dura porque 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3e07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3e02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crees que las </a:t>
            </a:r>
            <a:r>
              <a:rPr b="1" sz="2800">
                <a:solidFill>
                  <a:srgbClr val="7030A0"/>
                </a:solidFill>
              </a:rPr>
              <a:t>semillas</a:t>
            </a:r>
            <a:r>
              <a:rPr b="1" sz="2800"/>
              <a:t> tienen una cáscara dura?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3e07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3e02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7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2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3e072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es el propósito de una </a:t>
            </a:r>
            <a:r>
              <a:rPr b="1">
                <a:solidFill>
                  <a:srgbClr val="7030A0"/>
                </a:solidFill>
              </a:rPr>
              <a:t>semilla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propósito de una </a:t>
            </a:r>
            <a:r>
              <a:rPr b="1">
                <a:solidFill>
                  <a:srgbClr val="7030A0"/>
                </a:solidFill>
              </a:rPr>
              <a:t>semilla</a:t>
            </a:r>
            <a:r>
              <a:t> es 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